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viewProps" Target="viewProps.xml"/><Relationship Id="rId1" Type="http://schemas.openxmlformats.org/officeDocument/2006/relationships/theme" Target="theme/theme1.xml"/><Relationship Id="rId6" Type="http://schemas.openxmlformats.org/officeDocument/2006/relationships/slide" Target="slides/slide1.xml"/><Relationship Id="rId5"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an addition or to connect to the growing population, show students this image. Ask them how it makes them feel, what questions does it arise, what can they infer? Use these to prompt how to world hunger and food insecurity. Connect to </a:t>
            </a:r>
            <a:r>
              <a:rPr lang="en"/>
              <a:t>arable land on earth, and that we can grow places we didn’t discuss before.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1" type="subTitle"/>
          </p:nvPr>
        </p:nvSpPr>
        <p:spPr>
          <a:xfrm>
            <a:off x="92350" y="215675"/>
            <a:ext cx="9051600" cy="1325400"/>
          </a:xfrm>
          <a:prstGeom prst="rect">
            <a:avLst/>
          </a:prstGeom>
        </p:spPr>
        <p:txBody>
          <a:bodyPr anchorCtr="0" anchor="t" bIns="91425" lIns="91425" spcFirstLastPara="1" rIns="91425" wrap="square" tIns="91425">
            <a:normAutofit/>
          </a:bodyPr>
          <a:lstStyle/>
          <a:p>
            <a:pPr indent="457200" lvl="0" marL="1828800" rtl="0" algn="l">
              <a:spcBef>
                <a:spcPts val="0"/>
              </a:spcBef>
              <a:spcAft>
                <a:spcPts val="0"/>
              </a:spcAft>
              <a:buNone/>
            </a:pPr>
            <a:r>
              <a:rPr lang="en"/>
              <a:t>Today         ------&gt;	   2050</a:t>
            </a:r>
            <a:endParaRPr/>
          </a:p>
          <a:p>
            <a:pPr indent="0" lvl="0" marL="0" rtl="0" algn="ctr">
              <a:spcBef>
                <a:spcPts val="0"/>
              </a:spcBef>
              <a:spcAft>
                <a:spcPts val="0"/>
              </a:spcAft>
              <a:buNone/>
            </a:pPr>
            <a:r>
              <a:rPr lang="en"/>
              <a:t>8 billion				   10 billion</a:t>
            </a:r>
            <a:endParaRPr/>
          </a:p>
        </p:txBody>
      </p:sp>
      <p:pic>
        <p:nvPicPr>
          <p:cNvPr id="55" name="Google Shape;55;p13"/>
          <p:cNvPicPr preferRelativeResize="0"/>
          <p:nvPr/>
        </p:nvPicPr>
        <p:blipFill>
          <a:blip r:embed="rId3">
            <a:alphaModFix/>
          </a:blip>
          <a:stretch>
            <a:fillRect/>
          </a:stretch>
        </p:blipFill>
        <p:spPr>
          <a:xfrm>
            <a:off x="1206400" y="1308150"/>
            <a:ext cx="6470726" cy="36023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994710E07B15429571EFB9511C22C4" ma:contentTypeVersion="17" ma:contentTypeDescription="Create a new document." ma:contentTypeScope="" ma:versionID="12100c629dc6611a2cfed27889ab368f">
  <xsd:schema xmlns:xsd="http://www.w3.org/2001/XMLSchema" xmlns:xs="http://www.w3.org/2001/XMLSchema" xmlns:p="http://schemas.microsoft.com/office/2006/metadata/properties" xmlns:ns2="aaec1d53-d1ec-441e-8c56-10ec660c1d82" xmlns:ns3="cc159183-0d79-485b-a024-bad3e9f9141f" targetNamespace="http://schemas.microsoft.com/office/2006/metadata/properties" ma:root="true" ma:fieldsID="c5dba8ba1e7a39fe9239b7a455a900c1" ns2:_="" ns3:_="">
    <xsd:import namespace="aaec1d53-d1ec-441e-8c56-10ec660c1d82"/>
    <xsd:import namespace="cc159183-0d79-485b-a024-bad3e9f9141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bjectDetectorVersion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ec1d53-d1ec-441e-8c56-10ec660c1d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6948cace-a9c7-448d-9f7e-c029830f69a6" ma:termSetId="09814cd3-568e-fe90-9814-8d621ff8fb84" ma:anchorId="fba54fb3-c3e1-fe81-a776-ca4b69148c4d" ma:open="true" ma:isKeyword="false">
      <xsd:complexType>
        <xsd:sequence>
          <xsd:element ref="pc:Terms" minOccurs="0" maxOccurs="1"/>
        </xsd:sequence>
      </xsd:complexType>
    </xsd:element>
    <xsd:element name="MediaServiceDateTaken" ma:index="21" nillable="true" ma:displayName="MediaServiceDateTaken" ma:hidden="true" ma:indexed="true" ma:internalName="MediaServiceDateTake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c159183-0d79-485b-a024-bad3e9f9141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9bd9a3d-afe5-4fc0-bbb0-ed971e08e69b}" ma:internalName="TaxCatchAll" ma:showField="CatchAllData" ma:web="cc159183-0d79-485b-a024-bad3e9f9141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c159183-0d79-485b-a024-bad3e9f9141f" xsi:nil="true"/>
    <lcf76f155ced4ddcb4097134ff3c332f xmlns="aaec1d53-d1ec-441e-8c56-10ec660c1d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FBF12B1-763C-41E1-B2BC-FED37C1B3749}"/>
</file>

<file path=customXml/itemProps2.xml><?xml version="1.0" encoding="utf-8"?>
<ds:datastoreItem xmlns:ds="http://schemas.openxmlformats.org/officeDocument/2006/customXml" ds:itemID="{53E0C159-5986-415C-B984-46F27958DADB}"/>
</file>

<file path=customXml/itemProps3.xml><?xml version="1.0" encoding="utf-8"?>
<ds:datastoreItem xmlns:ds="http://schemas.openxmlformats.org/officeDocument/2006/customXml" ds:itemID="{BFE26345-C143-4F3D-8F3D-AD51068DBFF7}"/>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0x01010086994710E07B15429571EFB9511C22C4</vt:lpwstr>
  </property>
</Properties>
</file>