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F97701-2836-6181-31CD-2FBBFE65999F}" v="69" dt="2023-11-21T19:40:16.3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ryn Carney" userId="S::ccarney@iowaagliteracy.org::24bdf291-7c28-4caa-a5fa-71334b884f37" providerId="AD" clId="Web-{B2F97701-2836-6181-31CD-2FBBFE65999F}"/>
    <pc:docChg chg="modSld">
      <pc:chgData name="Cathryn Carney" userId="S::ccarney@iowaagliteracy.org::24bdf291-7c28-4caa-a5fa-71334b884f37" providerId="AD" clId="Web-{B2F97701-2836-6181-31CD-2FBBFE65999F}" dt="2023-11-21T20:00:33.984" v="297"/>
      <pc:docMkLst>
        <pc:docMk/>
      </pc:docMkLst>
      <pc:sldChg chg="addSp delSp modSp addAnim modNotes">
        <pc:chgData name="Cathryn Carney" userId="S::ccarney@iowaagliteracy.org::24bdf291-7c28-4caa-a5fa-71334b884f37" providerId="AD" clId="Web-{B2F97701-2836-6181-31CD-2FBBFE65999F}" dt="2023-11-21T20:00:33.984" v="297"/>
        <pc:sldMkLst>
          <pc:docMk/>
          <pc:sldMk cId="109857222" sldId="256"/>
        </pc:sldMkLst>
        <pc:spChg chg="del">
          <ac:chgData name="Cathryn Carney" userId="S::ccarney@iowaagliteracy.org::24bdf291-7c28-4caa-a5fa-71334b884f37" providerId="AD" clId="Web-{B2F97701-2836-6181-31CD-2FBBFE65999F}" dt="2023-11-21T19:30:16.118" v="5"/>
          <ac:spMkLst>
            <pc:docMk/>
            <pc:sldMk cId="109857222" sldId="256"/>
            <ac:spMk id="2" creationId="{00000000-0000-0000-0000-000000000000}"/>
          </ac:spMkLst>
        </pc:spChg>
        <pc:spChg chg="del">
          <ac:chgData name="Cathryn Carney" userId="S::ccarney@iowaagliteracy.org::24bdf291-7c28-4caa-a5fa-71334b884f37" providerId="AD" clId="Web-{B2F97701-2836-6181-31CD-2FBBFE65999F}" dt="2023-11-21T19:30:18.899" v="6"/>
          <ac:spMkLst>
            <pc:docMk/>
            <pc:sldMk cId="109857222" sldId="256"/>
            <ac:spMk id="3" creationId="{00000000-0000-0000-0000-000000000000}"/>
          </ac:spMkLst>
        </pc:spChg>
        <pc:spChg chg="add mod">
          <ac:chgData name="Cathryn Carney" userId="S::ccarney@iowaagliteracy.org::24bdf291-7c28-4caa-a5fa-71334b884f37" providerId="AD" clId="Web-{B2F97701-2836-6181-31CD-2FBBFE65999F}" dt="2023-11-21T19:35:32.704" v="55" actId="1076"/>
          <ac:spMkLst>
            <pc:docMk/>
            <pc:sldMk cId="109857222" sldId="256"/>
            <ac:spMk id="6" creationId="{EBF7B710-5F5A-93BC-5199-76602077D42D}"/>
          </ac:spMkLst>
        </pc:spChg>
        <pc:spChg chg="add del mod">
          <ac:chgData name="Cathryn Carney" userId="S::ccarney@iowaagliteracy.org::24bdf291-7c28-4caa-a5fa-71334b884f37" providerId="AD" clId="Web-{B2F97701-2836-6181-31CD-2FBBFE65999F}" dt="2023-11-21T19:35:32.720" v="56" actId="1076"/>
          <ac:spMkLst>
            <pc:docMk/>
            <pc:sldMk cId="109857222" sldId="256"/>
            <ac:spMk id="7" creationId="{C8489631-1CAC-EA0E-1543-7B81260EBED5}"/>
          </ac:spMkLst>
        </pc:spChg>
        <pc:spChg chg="add mod">
          <ac:chgData name="Cathryn Carney" userId="S::ccarney@iowaagliteracy.org::24bdf291-7c28-4caa-a5fa-71334b884f37" providerId="AD" clId="Web-{B2F97701-2836-6181-31CD-2FBBFE65999F}" dt="2023-11-21T19:33:50.061" v="37" actId="1076"/>
          <ac:spMkLst>
            <pc:docMk/>
            <pc:sldMk cId="109857222" sldId="256"/>
            <ac:spMk id="9" creationId="{F9E8976E-4DF8-D9A4-77DC-CCF43C7BF94B}"/>
          </ac:spMkLst>
        </pc:spChg>
        <pc:grpChg chg="add mod">
          <ac:chgData name="Cathryn Carney" userId="S::ccarney@iowaagliteracy.org::24bdf291-7c28-4caa-a5fa-71334b884f37" providerId="AD" clId="Web-{B2F97701-2836-6181-31CD-2FBBFE65999F}" dt="2023-11-21T19:35:32.782" v="57" actId="1076"/>
          <ac:grpSpMkLst>
            <pc:docMk/>
            <pc:sldMk cId="109857222" sldId="256"/>
            <ac:grpSpMk id="10" creationId="{4266C81F-26C6-8898-C614-8EAF71A3AE0F}"/>
          </ac:grpSpMkLst>
        </pc:grpChg>
        <pc:picChg chg="add mod">
          <ac:chgData name="Cathryn Carney" userId="S::ccarney@iowaagliteracy.org::24bdf291-7c28-4caa-a5fa-71334b884f37" providerId="AD" clId="Web-{B2F97701-2836-6181-31CD-2FBBFE65999F}" dt="2023-11-21T19:35:32.642" v="53" actId="1076"/>
          <ac:picMkLst>
            <pc:docMk/>
            <pc:sldMk cId="109857222" sldId="256"/>
            <ac:picMk id="4" creationId="{A15B135B-01F1-4934-F28B-23500261AC6F}"/>
          </ac:picMkLst>
        </pc:picChg>
        <pc:picChg chg="add mod">
          <ac:chgData name="Cathryn Carney" userId="S::ccarney@iowaagliteracy.org::24bdf291-7c28-4caa-a5fa-71334b884f37" providerId="AD" clId="Web-{B2F97701-2836-6181-31CD-2FBBFE65999F}" dt="2023-11-21T19:35:32.704" v="54" actId="1076"/>
          <ac:picMkLst>
            <pc:docMk/>
            <pc:sldMk cId="109857222" sldId="256"/>
            <ac:picMk id="5" creationId="{BC80CBEA-2C21-93D9-4A80-FAAF5639C0AF}"/>
          </ac:picMkLst>
        </pc:picChg>
        <pc:picChg chg="add mod modCrop">
          <ac:chgData name="Cathryn Carney" userId="S::ccarney@iowaagliteracy.org::24bdf291-7c28-4caa-a5fa-71334b884f37" providerId="AD" clId="Web-{B2F97701-2836-6181-31CD-2FBBFE65999F}" dt="2023-11-21T19:33:50.061" v="36" actId="1076"/>
          <ac:picMkLst>
            <pc:docMk/>
            <pc:sldMk cId="109857222" sldId="256"/>
            <ac:picMk id="8" creationId="{F994B729-C400-8209-29AB-FB7CE342261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3F8D35-56D2-4EB1-907C-03D073BD2C74}" type="datetimeFigureOut">
              <a:t>11/21/2023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486B0E-299B-41E0-B157-658F1E048BFB}" type="slidenum">
              <a:t>‹#›</a:t>
            </a:fld>
            <a:endParaRPr lang="en-US"/>
          </a:p>
        </p:txBody>
      </p:sp>
    </p:spTree>
    <p:extLst>
      <p:ext uri="{BB962C8B-B14F-4D97-AF65-F5344CB8AC3E}">
        <p14:creationId xmlns:p14="http://schemas.microsoft.com/office/powerpoint/2010/main" val="1518866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Show students the images of the cattle. Let them know that Hereford and Black Angus are breeds, or types of cattle. Ask students what they notice that is different about these two cows. Let students know that what they listed are called phenotypes, or traits of animal. Then let students know that farmers will often breed, or mate, these two breeds together to get traits they want. Ask students what traits a farmer may want in their cattle.</a:t>
            </a:r>
          </a:p>
          <a:p>
            <a:endParaRPr lang="en-US" dirty="0">
              <a:cs typeface="Calibri"/>
            </a:endParaRPr>
          </a:p>
          <a:p>
            <a:r>
              <a:rPr lang="en-US">
                <a:cs typeface="Calibri"/>
              </a:rPr>
              <a:t>Click so that the calf image shows. Let students know that this is an image of a calf from the two parents. Pause and ask students what a calf is (young cow). Ask students what they notice that is similar between the calf and the Hereford parent, repeat for the Black Angus. Let students know that today they are going to investigate this further. </a:t>
            </a:r>
            <a:endParaRPr lang="en-US" dirty="0">
              <a:cs typeface="Calibri"/>
            </a:endParaRPr>
          </a:p>
        </p:txBody>
      </p:sp>
      <p:sp>
        <p:nvSpPr>
          <p:cNvPr id="4" name="Slide Number Placeholder 3"/>
          <p:cNvSpPr>
            <a:spLocks noGrp="1"/>
          </p:cNvSpPr>
          <p:nvPr>
            <p:ph type="sldNum" sz="quarter" idx="5"/>
          </p:nvPr>
        </p:nvSpPr>
        <p:spPr/>
        <p:txBody>
          <a:bodyPr/>
          <a:lstStyle/>
          <a:p>
            <a:fld id="{4F486B0E-299B-41E0-B157-658F1E048BFB}" type="slidenum">
              <a:t>1</a:t>
            </a:fld>
            <a:endParaRPr lang="en-US"/>
          </a:p>
        </p:txBody>
      </p:sp>
    </p:spTree>
    <p:extLst>
      <p:ext uri="{BB962C8B-B14F-4D97-AF65-F5344CB8AC3E}">
        <p14:creationId xmlns:p14="http://schemas.microsoft.com/office/powerpoint/2010/main" val="29767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5B135B-01F1-4934-F28B-23500261AC6F}"/>
              </a:ext>
            </a:extLst>
          </p:cNvPr>
          <p:cNvPicPr>
            <a:picLocks noChangeAspect="1"/>
          </p:cNvPicPr>
          <p:nvPr/>
        </p:nvPicPr>
        <p:blipFill>
          <a:blip r:embed="rId3"/>
          <a:stretch>
            <a:fillRect/>
          </a:stretch>
        </p:blipFill>
        <p:spPr>
          <a:xfrm>
            <a:off x="1259568" y="50121"/>
            <a:ext cx="4759097" cy="3156403"/>
          </a:xfrm>
          <a:prstGeom prst="rect">
            <a:avLst/>
          </a:prstGeom>
        </p:spPr>
      </p:pic>
      <p:pic>
        <p:nvPicPr>
          <p:cNvPr id="5" name="Picture 4">
            <a:extLst>
              <a:ext uri="{FF2B5EF4-FFF2-40B4-BE49-F238E27FC236}">
                <a16:creationId xmlns:a16="http://schemas.microsoft.com/office/drawing/2014/main" id="{BC80CBEA-2C21-93D9-4A80-FAAF5639C0AF}"/>
              </a:ext>
            </a:extLst>
          </p:cNvPr>
          <p:cNvPicPr>
            <a:picLocks noChangeAspect="1"/>
          </p:cNvPicPr>
          <p:nvPr/>
        </p:nvPicPr>
        <p:blipFill>
          <a:blip r:embed="rId4"/>
          <a:stretch>
            <a:fillRect/>
          </a:stretch>
        </p:blipFill>
        <p:spPr>
          <a:xfrm>
            <a:off x="1259568" y="3294517"/>
            <a:ext cx="4759097" cy="3560309"/>
          </a:xfrm>
          <a:prstGeom prst="rect">
            <a:avLst/>
          </a:prstGeom>
        </p:spPr>
      </p:pic>
      <p:sp>
        <p:nvSpPr>
          <p:cNvPr id="6" name="TextBox 3">
            <a:extLst>
              <a:ext uri="{FF2B5EF4-FFF2-40B4-BE49-F238E27FC236}">
                <a16:creationId xmlns:a16="http://schemas.microsoft.com/office/drawing/2014/main" id="{EBF7B710-5F5A-93BC-5199-76602077D42D}"/>
              </a:ext>
            </a:extLst>
          </p:cNvPr>
          <p:cNvSpPr txBox="1"/>
          <p:nvPr/>
        </p:nvSpPr>
        <p:spPr>
          <a:xfrm>
            <a:off x="4720225" y="2778165"/>
            <a:ext cx="1021177" cy="369332"/>
          </a:xfrm>
          <a:prstGeom prst="rect">
            <a:avLst/>
          </a:prstGeom>
          <a:solidFill>
            <a:schemeClr val="accent4">
              <a:lumMod val="60000"/>
              <a:lumOff val="40000"/>
            </a:schemeClr>
          </a:solid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Hereford</a:t>
            </a:r>
          </a:p>
        </p:txBody>
      </p:sp>
      <p:sp>
        <p:nvSpPr>
          <p:cNvPr id="7" name="TextBox 4">
            <a:extLst>
              <a:ext uri="{FF2B5EF4-FFF2-40B4-BE49-F238E27FC236}">
                <a16:creationId xmlns:a16="http://schemas.microsoft.com/office/drawing/2014/main" id="{C8489631-1CAC-EA0E-1543-7B81260EBED5}"/>
              </a:ext>
            </a:extLst>
          </p:cNvPr>
          <p:cNvSpPr txBox="1"/>
          <p:nvPr/>
        </p:nvSpPr>
        <p:spPr>
          <a:xfrm>
            <a:off x="4452033" y="6260226"/>
            <a:ext cx="1302035" cy="369332"/>
          </a:xfrm>
          <a:prstGeom prst="rect">
            <a:avLst/>
          </a:prstGeom>
          <a:solidFill>
            <a:schemeClr val="accent4">
              <a:lumMod val="60000"/>
              <a:lumOff val="40000"/>
            </a:schemeClr>
          </a:solid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Black Angus</a:t>
            </a:r>
          </a:p>
        </p:txBody>
      </p:sp>
      <p:grpSp>
        <p:nvGrpSpPr>
          <p:cNvPr id="10" name="Group 9">
            <a:extLst>
              <a:ext uri="{FF2B5EF4-FFF2-40B4-BE49-F238E27FC236}">
                <a16:creationId xmlns:a16="http://schemas.microsoft.com/office/drawing/2014/main" id="{4266C81F-26C6-8898-C614-8EAF71A3AE0F}"/>
              </a:ext>
            </a:extLst>
          </p:cNvPr>
          <p:cNvGrpSpPr/>
          <p:nvPr/>
        </p:nvGrpSpPr>
        <p:grpSpPr>
          <a:xfrm>
            <a:off x="6848929" y="1701119"/>
            <a:ext cx="4048096" cy="3011264"/>
            <a:chOff x="6576786" y="1664833"/>
            <a:chExt cx="4048096" cy="3011264"/>
          </a:xfrm>
        </p:grpSpPr>
        <p:pic>
          <p:nvPicPr>
            <p:cNvPr id="8" name="Picture 7" descr="Black And White Calf Free Stock Photo - Public Domain Pictures">
              <a:extLst>
                <a:ext uri="{FF2B5EF4-FFF2-40B4-BE49-F238E27FC236}">
                  <a16:creationId xmlns:a16="http://schemas.microsoft.com/office/drawing/2014/main" id="{F994B729-C400-8209-29AB-FB7CE3422613}"/>
                </a:ext>
              </a:extLst>
            </p:cNvPr>
            <p:cNvPicPr>
              <a:picLocks noChangeAspect="1"/>
            </p:cNvPicPr>
            <p:nvPr/>
          </p:nvPicPr>
          <p:blipFill rotWithShape="1">
            <a:blip r:embed="rId5"/>
            <a:srcRect r="24620" b="300"/>
            <a:stretch/>
          </p:blipFill>
          <p:spPr>
            <a:xfrm>
              <a:off x="6576786" y="1664833"/>
              <a:ext cx="4048096" cy="3011264"/>
            </a:xfrm>
            <a:prstGeom prst="rect">
              <a:avLst/>
            </a:prstGeom>
          </p:spPr>
        </p:pic>
        <p:sp>
          <p:nvSpPr>
            <p:cNvPr id="9" name="TextBox 4">
              <a:extLst>
                <a:ext uri="{FF2B5EF4-FFF2-40B4-BE49-F238E27FC236}">
                  <a16:creationId xmlns:a16="http://schemas.microsoft.com/office/drawing/2014/main" id="{F9E8976E-4DF8-D9A4-77DC-CCF43C7BF94B}"/>
                </a:ext>
              </a:extLst>
            </p:cNvPr>
            <p:cNvSpPr txBox="1"/>
            <p:nvPr/>
          </p:nvSpPr>
          <p:spPr>
            <a:xfrm>
              <a:off x="9958390" y="4210082"/>
              <a:ext cx="558178" cy="369332"/>
            </a:xfrm>
            <a:prstGeom prst="rect">
              <a:avLst/>
            </a:prstGeom>
            <a:solidFill>
              <a:schemeClr val="accent4">
                <a:lumMod val="60000"/>
                <a:lumOff val="40000"/>
              </a:schemeClr>
            </a:solid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Calf</a:t>
              </a:r>
            </a:p>
          </p:txBody>
        </p:sp>
      </p:grp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6994710E07B15429571EFB9511C22C4" ma:contentTypeVersion="17" ma:contentTypeDescription="Create a new document." ma:contentTypeScope="" ma:versionID="12100c629dc6611a2cfed27889ab368f">
  <xsd:schema xmlns:xsd="http://www.w3.org/2001/XMLSchema" xmlns:xs="http://www.w3.org/2001/XMLSchema" xmlns:p="http://schemas.microsoft.com/office/2006/metadata/properties" xmlns:ns2="aaec1d53-d1ec-441e-8c56-10ec660c1d82" xmlns:ns3="cc159183-0d79-485b-a024-bad3e9f9141f" targetNamespace="http://schemas.microsoft.com/office/2006/metadata/properties" ma:root="true" ma:fieldsID="c5dba8ba1e7a39fe9239b7a455a900c1" ns2:_="" ns3:_="">
    <xsd:import namespace="aaec1d53-d1ec-441e-8c56-10ec660c1d82"/>
    <xsd:import namespace="cc159183-0d79-485b-a024-bad3e9f9141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bjectDetectorVersion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ec1d53-d1ec-441e-8c56-10ec660c1d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6948cace-a9c7-448d-9f7e-c029830f69a6"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159183-0d79-485b-a024-bad3e9f9141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9bd9a3d-afe5-4fc0-bbb0-ed971e08e69b}" ma:internalName="TaxCatchAll" ma:showField="CatchAllData" ma:web="cc159183-0d79-485b-a024-bad3e9f914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c159183-0d79-485b-a024-bad3e9f9141f" xsi:nil="true"/>
    <lcf76f155ced4ddcb4097134ff3c332f xmlns="aaec1d53-d1ec-441e-8c56-10ec660c1d8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970C3D2-44CD-4589-9964-CBEA646FB2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ec1d53-d1ec-441e-8c56-10ec660c1d82"/>
    <ds:schemaRef ds:uri="cc159183-0d79-485b-a024-bad3e9f914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6AA388D-8005-4B21-AEFA-6354E2C55CEF}">
  <ds:schemaRefs>
    <ds:schemaRef ds:uri="http://schemas.microsoft.com/sharepoint/v3/contenttype/forms"/>
  </ds:schemaRefs>
</ds:datastoreItem>
</file>

<file path=customXml/itemProps3.xml><?xml version="1.0" encoding="utf-8"?>
<ds:datastoreItem xmlns:ds="http://schemas.openxmlformats.org/officeDocument/2006/customXml" ds:itemID="{4704E832-3DD4-4D2C-A109-FE77E817D095}">
  <ds:schemaRefs>
    <ds:schemaRef ds:uri="http://schemas.microsoft.com/office/2006/metadata/properties"/>
    <ds:schemaRef ds:uri="http://schemas.microsoft.com/office/infopath/2007/PartnerControls"/>
    <ds:schemaRef ds:uri="cc159183-0d79-485b-a024-bad3e9f9141f"/>
    <ds:schemaRef ds:uri="aaec1d53-d1ec-441e-8c56-10ec660c1d82"/>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61</cp:revision>
  <dcterms:created xsi:type="dcterms:W3CDTF">2023-11-21T19:25:37Z</dcterms:created>
  <dcterms:modified xsi:type="dcterms:W3CDTF">2023-11-21T20:00:36Z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0x01010086994710E07B15429571EFB9511C22C4</vt:lpwstr>
  </property>
  <property fmtid="{D5CDD505-2E9C-101B-9397-08002B2CF9AE}" pid="3" name="MediaServiceImageTags">
    <vt:lpwstr/>
  </property>
</Properties>
</file>