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D6EA-157F-4CB7-8873-3B979536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A707D-69CE-49D3-A546-35A0FA704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3ED9-21F2-4D80-90CA-A8C15CC5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040C-D446-468D-9945-9FF8EB8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09E98-2FB2-4B33-92A8-A6DF7DC7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C927-1199-47EF-A4F5-AFA45C2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099E2-CF11-4D8F-9180-8759649A4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2AB0-73C8-4C16-AB62-95C3CAC0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36D5C-905D-40A4-96E6-EAF8072C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EE4F-F8ED-4B22-815A-35BE5B9C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3A946-F5F2-4211-AD0B-56FA635EB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B666-C39A-40D8-874B-AEEB0DB68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8CF7-D3B0-479A-A6CD-BB79C558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CB33-0E49-4100-AC52-FD0EE32D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016A-CB37-41A7-9576-52D8B31F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5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CBAA-9064-42E0-B2B1-EEA95D17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5A76-B477-420D-BC92-801D26AD9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1711-FE43-46BC-9BAB-41D9B4A7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BF8A-D202-4D03-A09A-1D44F572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F7921-6B20-48E0-88A6-5D7150E9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1E90-B67C-4415-B2CD-8687EB8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8DEBB-CD0B-44E4-9B58-8582C754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27665-47FA-4091-A1B1-20418D63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7505-9E33-4971-8095-5199C7C3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806A6-513E-4367-BF58-BC1A07A3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FB90-36E3-4693-A71C-FFDAE2BC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2EE8-BA18-4AAC-A529-2B925289D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4E0A0-4E90-42B3-8E70-8E3BE019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232EC-92D4-4464-86B7-30827F9D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99949-6A75-449B-86D8-E61D10F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27CBA-27D1-477B-A33B-868E6331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4330-0C8F-4274-8BFF-46C4BD64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F0AB1-4973-4667-BB41-AFE860926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29A36-97BB-4CFC-A16B-0AFBF29B4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DC001-8FC9-4B43-9382-E9B8DC78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A2CB6-21E8-43E7-B860-B18544BBB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98F6-A6BE-4303-9CE5-CFA8F921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B2CC0-2575-4B54-BE96-9DD1BFE7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79488-E43B-4F03-AF23-C31F5434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4BF-8341-4074-B231-8244AC47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9D807-C737-47BB-A2A6-89496810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F6CA8-EA7D-47B9-8FF4-D14A885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78866-A26C-4D81-ACF5-A308DDBB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61D14-D6AF-4E7F-8D32-1D43CDF8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19E8B-C216-4DCB-A8F9-A0C81BD1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0AB6F-E766-475A-96C2-FB7F76FE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EF0D-598D-49B0-A3D5-80ADC318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49778-C5B8-444C-8278-1FF84BCF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042C8-EA9E-45B5-A1B9-D241B2E9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609B-2387-4008-A192-9A3484F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883E4-CA40-40AF-A141-7DD04792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5467-C6EF-49D2-8DD6-27C7222B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B04-9023-4FD4-975E-660598F8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379F2-CA8A-4486-8371-2A68B64B3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9F6C1-D0F1-4BCB-9C8A-8EB58B42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363F8-24A9-4501-8BB3-F56813DC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2157A-7C85-4BB7-90E4-06A13DC2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69DD-B5EF-42FF-A0A8-85F9409A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709AC-4686-4A28-B83A-F0E1BF23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E679-CC1B-4B98-8FFE-4EF836F3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081C-78C9-458A-A5E8-1DF45CA5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A351-9D3D-4594-9CCC-50D2AADC270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087D-FD35-487E-AB33-559A24989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7071-E485-4C46-8386-4E6E00E41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D0BAE-38BC-4811-847E-C9A72279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DAD09-AEF2-487D-B166-D0176DDB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F6FE4-73A1-4C48-B248-6271188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/>
              <a:t>Pine Tree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DEA57-4B20-4D9F-BA75-5473D0BF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300729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Ridged clusters of needles for leaves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Cones with seeds for reproduction that are tight to the branch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Grown for timber, wood, and Christmas trees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Keeps its needles year round</a:t>
            </a:r>
          </a:p>
        </p:txBody>
      </p:sp>
    </p:spTree>
    <p:extLst>
      <p:ext uri="{BB962C8B-B14F-4D97-AF65-F5344CB8AC3E}">
        <p14:creationId xmlns:p14="http://schemas.microsoft.com/office/powerpoint/2010/main" val="111165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F3F00-50D3-455E-A75F-B43EA466A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DF7AF-C8B9-4687-9B56-55A52CAC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4" name="Freeform: Shape 1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E691D-1CDD-4583-816B-CAC4822A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Spruce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313BE-4B1B-4277-8AB1-E0C60EF9E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762" y="2258170"/>
            <a:ext cx="3277277" cy="391879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Has hanging pinecones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The tree grows in a cone shape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Grown for timber, wood, and Christmas trees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Keeps its needles all year round</a:t>
            </a:r>
          </a:p>
        </p:txBody>
      </p:sp>
    </p:spTree>
    <p:extLst>
      <p:ext uri="{BB962C8B-B14F-4D97-AF65-F5344CB8AC3E}">
        <p14:creationId xmlns:p14="http://schemas.microsoft.com/office/powerpoint/2010/main" val="22081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30E35D-49F3-484D-8549-1CA35854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0458D-A2A4-41EF-968A-086DE215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Fir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3DCB8-F05B-4116-BD07-4D87910C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89765"/>
            <a:ext cx="4593021" cy="283884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Has upright cones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Flat needle like leaves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Grown for timber, wood, and Christmas trees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Keeps needle leaves all year around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601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Pine Tree</vt:lpstr>
      <vt:lpstr>Spruce</vt:lpstr>
      <vt:lpstr>Fir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Tree</dc:title>
  <dc:creator>Cathryn Carney</dc:creator>
  <cp:lastModifiedBy>Will Fett</cp:lastModifiedBy>
  <cp:revision>4</cp:revision>
  <dcterms:created xsi:type="dcterms:W3CDTF">2021-08-30T18:34:35Z</dcterms:created>
  <dcterms:modified xsi:type="dcterms:W3CDTF">2021-11-10T17:34:11Z</dcterms:modified>
</cp:coreProperties>
</file>