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8" r:id="rId5"/>
    <p:sldId id="259" r:id="rId6"/>
    <p:sldId id="257" r:id="rId7"/>
    <p:sldId id="258" r:id="rId8"/>
    <p:sldId id="260" r:id="rId9"/>
    <p:sldId id="261" r:id="rId10"/>
    <p:sldId id="264" r:id="rId11"/>
    <p:sldId id="262" r:id="rId12"/>
    <p:sldId id="267" r:id="rId13"/>
    <p:sldId id="263" r:id="rId14"/>
    <p:sldId id="265" r:id="rId15"/>
    <p:sldId id="266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5E77A-C64C-DCA2-1AAC-D77AF556317F}" v="32" dt="2023-09-20T02:31:35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ryn Carney" userId="S::ccarney@iowaagliteracy.org::24bdf291-7c28-4caa-a5fa-71334b884f37" providerId="AD" clId="Web-{0835E77A-C64C-DCA2-1AAC-D77AF556317F}"/>
    <pc:docChg chg="modSld">
      <pc:chgData name="Cathryn Carney" userId="S::ccarney@iowaagliteracy.org::24bdf291-7c28-4caa-a5fa-71334b884f37" providerId="AD" clId="Web-{0835E77A-C64C-DCA2-1AAC-D77AF556317F}" dt="2023-09-20T02:31:31.870" v="7" actId="20577"/>
      <pc:docMkLst>
        <pc:docMk/>
      </pc:docMkLst>
      <pc:sldChg chg="modSp">
        <pc:chgData name="Cathryn Carney" userId="S::ccarney@iowaagliteracy.org::24bdf291-7c28-4caa-a5fa-71334b884f37" providerId="AD" clId="Web-{0835E77A-C64C-DCA2-1AAC-D77AF556317F}" dt="2023-09-20T02:30:59.166" v="1" actId="20577"/>
        <pc:sldMkLst>
          <pc:docMk/>
          <pc:sldMk cId="3128320330" sldId="257"/>
        </pc:sldMkLst>
        <pc:spChg chg="mod">
          <ac:chgData name="Cathryn Carney" userId="S::ccarney@iowaagliteracy.org::24bdf291-7c28-4caa-a5fa-71334b884f37" providerId="AD" clId="Web-{0835E77A-C64C-DCA2-1AAC-D77AF556317F}" dt="2023-09-20T02:30:59.166" v="1" actId="20577"/>
          <ac:spMkLst>
            <pc:docMk/>
            <pc:sldMk cId="3128320330" sldId="257"/>
            <ac:spMk id="3" creationId="{4F3C67F9-5212-EC5C-4595-E926A70BD92B}"/>
          </ac:spMkLst>
        </pc:spChg>
      </pc:sldChg>
      <pc:sldChg chg="modSp">
        <pc:chgData name="Cathryn Carney" userId="S::ccarney@iowaagliteracy.org::24bdf291-7c28-4caa-a5fa-71334b884f37" providerId="AD" clId="Web-{0835E77A-C64C-DCA2-1AAC-D77AF556317F}" dt="2023-09-20T02:31:03.885" v="2" actId="20577"/>
        <pc:sldMkLst>
          <pc:docMk/>
          <pc:sldMk cId="3300342601" sldId="258"/>
        </pc:sldMkLst>
        <pc:spChg chg="mod">
          <ac:chgData name="Cathryn Carney" userId="S::ccarney@iowaagliteracy.org::24bdf291-7c28-4caa-a5fa-71334b884f37" providerId="AD" clId="Web-{0835E77A-C64C-DCA2-1AAC-D77AF556317F}" dt="2023-09-20T02:31:03.885" v="2" actId="20577"/>
          <ac:spMkLst>
            <pc:docMk/>
            <pc:sldMk cId="3300342601" sldId="258"/>
            <ac:spMk id="4" creationId="{A6D929C2-4085-9688-1911-5404A24D506F}"/>
          </ac:spMkLst>
        </pc:spChg>
      </pc:sldChg>
      <pc:sldChg chg="modSp">
        <pc:chgData name="Cathryn Carney" userId="S::ccarney@iowaagliteracy.org::24bdf291-7c28-4caa-a5fa-71334b884f37" providerId="AD" clId="Web-{0835E77A-C64C-DCA2-1AAC-D77AF556317F}" dt="2023-09-20T02:30:54.416" v="0" actId="20577"/>
        <pc:sldMkLst>
          <pc:docMk/>
          <pc:sldMk cId="1739215071" sldId="259"/>
        </pc:sldMkLst>
        <pc:spChg chg="mod">
          <ac:chgData name="Cathryn Carney" userId="S::ccarney@iowaagliteracy.org::24bdf291-7c28-4caa-a5fa-71334b884f37" providerId="AD" clId="Web-{0835E77A-C64C-DCA2-1AAC-D77AF556317F}" dt="2023-09-20T02:30:54.416" v="0" actId="20577"/>
          <ac:spMkLst>
            <pc:docMk/>
            <pc:sldMk cId="1739215071" sldId="259"/>
            <ac:spMk id="6" creationId="{F8CDA340-40EB-36BF-CE15-8FF43FCA8201}"/>
          </ac:spMkLst>
        </pc:spChg>
      </pc:sldChg>
      <pc:sldChg chg="modSp">
        <pc:chgData name="Cathryn Carney" userId="S::ccarney@iowaagliteracy.org::24bdf291-7c28-4caa-a5fa-71334b884f37" providerId="AD" clId="Web-{0835E77A-C64C-DCA2-1AAC-D77AF556317F}" dt="2023-09-20T02:31:09.026" v="3" actId="20577"/>
        <pc:sldMkLst>
          <pc:docMk/>
          <pc:sldMk cId="1460024913" sldId="260"/>
        </pc:sldMkLst>
        <pc:spChg chg="mod">
          <ac:chgData name="Cathryn Carney" userId="S::ccarney@iowaagliteracy.org::24bdf291-7c28-4caa-a5fa-71334b884f37" providerId="AD" clId="Web-{0835E77A-C64C-DCA2-1AAC-D77AF556317F}" dt="2023-09-20T02:31:09.026" v="3" actId="20577"/>
          <ac:spMkLst>
            <pc:docMk/>
            <pc:sldMk cId="1460024913" sldId="260"/>
            <ac:spMk id="5" creationId="{E27AD233-04E0-0201-D1C7-66A67CEF8B59}"/>
          </ac:spMkLst>
        </pc:spChg>
      </pc:sldChg>
      <pc:sldChg chg="modSp">
        <pc:chgData name="Cathryn Carney" userId="S::ccarney@iowaagliteracy.org::24bdf291-7c28-4caa-a5fa-71334b884f37" providerId="AD" clId="Web-{0835E77A-C64C-DCA2-1AAC-D77AF556317F}" dt="2023-09-20T02:31:12.963" v="4" actId="20577"/>
        <pc:sldMkLst>
          <pc:docMk/>
          <pc:sldMk cId="1292371433" sldId="261"/>
        </pc:sldMkLst>
        <pc:spChg chg="mod">
          <ac:chgData name="Cathryn Carney" userId="S::ccarney@iowaagliteracy.org::24bdf291-7c28-4caa-a5fa-71334b884f37" providerId="AD" clId="Web-{0835E77A-C64C-DCA2-1AAC-D77AF556317F}" dt="2023-09-20T02:31:12.963" v="4" actId="20577"/>
          <ac:spMkLst>
            <pc:docMk/>
            <pc:sldMk cId="1292371433" sldId="261"/>
            <ac:spMk id="5" creationId="{4688D846-B69C-59C7-09BC-CFAA771C4B20}"/>
          </ac:spMkLst>
        </pc:spChg>
      </pc:sldChg>
      <pc:sldChg chg="modSp">
        <pc:chgData name="Cathryn Carney" userId="S::ccarney@iowaagliteracy.org::24bdf291-7c28-4caa-a5fa-71334b884f37" providerId="AD" clId="Web-{0835E77A-C64C-DCA2-1AAC-D77AF556317F}" dt="2023-09-20T02:31:26.292" v="6" actId="20577"/>
        <pc:sldMkLst>
          <pc:docMk/>
          <pc:sldMk cId="1875443329" sldId="262"/>
        </pc:sldMkLst>
        <pc:spChg chg="mod">
          <ac:chgData name="Cathryn Carney" userId="S::ccarney@iowaagliteracy.org::24bdf291-7c28-4caa-a5fa-71334b884f37" providerId="AD" clId="Web-{0835E77A-C64C-DCA2-1AAC-D77AF556317F}" dt="2023-09-20T02:31:26.292" v="6" actId="20577"/>
          <ac:spMkLst>
            <pc:docMk/>
            <pc:sldMk cId="1875443329" sldId="262"/>
            <ac:spMk id="5" creationId="{29AC22C1-4744-A83E-7482-ADDBA1267397}"/>
          </ac:spMkLst>
        </pc:spChg>
      </pc:sldChg>
      <pc:sldChg chg="modSp">
        <pc:chgData name="Cathryn Carney" userId="S::ccarney@iowaagliteracy.org::24bdf291-7c28-4caa-a5fa-71334b884f37" providerId="AD" clId="Web-{0835E77A-C64C-DCA2-1AAC-D77AF556317F}" dt="2023-09-20T02:31:20.417" v="5" actId="20577"/>
        <pc:sldMkLst>
          <pc:docMk/>
          <pc:sldMk cId="1573298192" sldId="264"/>
        </pc:sldMkLst>
        <pc:spChg chg="mod">
          <ac:chgData name="Cathryn Carney" userId="S::ccarney@iowaagliteracy.org::24bdf291-7c28-4caa-a5fa-71334b884f37" providerId="AD" clId="Web-{0835E77A-C64C-DCA2-1AAC-D77AF556317F}" dt="2023-09-20T02:31:20.417" v="5" actId="20577"/>
          <ac:spMkLst>
            <pc:docMk/>
            <pc:sldMk cId="1573298192" sldId="264"/>
            <ac:spMk id="4" creationId="{02CD26F3-41B2-C086-76C2-68592263F3BE}"/>
          </ac:spMkLst>
        </pc:spChg>
      </pc:sldChg>
      <pc:sldChg chg="modSp">
        <pc:chgData name="Cathryn Carney" userId="S::ccarney@iowaagliteracy.org::24bdf291-7c28-4caa-a5fa-71334b884f37" providerId="AD" clId="Web-{0835E77A-C64C-DCA2-1AAC-D77AF556317F}" dt="2023-09-20T02:31:31.870" v="7" actId="20577"/>
        <pc:sldMkLst>
          <pc:docMk/>
          <pc:sldMk cId="4202027274" sldId="267"/>
        </pc:sldMkLst>
        <pc:spChg chg="mod">
          <ac:chgData name="Cathryn Carney" userId="S::ccarney@iowaagliteracy.org::24bdf291-7c28-4caa-a5fa-71334b884f37" providerId="AD" clId="Web-{0835E77A-C64C-DCA2-1AAC-D77AF556317F}" dt="2023-09-20T02:31:31.870" v="7" actId="20577"/>
          <ac:spMkLst>
            <pc:docMk/>
            <pc:sldMk cId="4202027274" sldId="267"/>
            <ac:spMk id="5" creationId="{36E9AA2D-83F4-ABE6-FA63-7E5B7F1280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2A33E-60A5-4519-8CF9-DCDCDCE11C9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B7EAF-10F1-4ECB-91DF-E3FFAAAF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7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https://pig-farming.net/equipment/piglet-nursery-crate/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B7EAF-10F1-4ECB-91DF-E3FFAAAFA4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6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https://www.pinterest.com/pin/433401164140109238/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B7EAF-10F1-4ECB-91DF-E3FFAAAFA4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https://www.pinterest.com/pin/293367363197486518/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B7EAF-10F1-4ECB-91DF-E3FFAAAFA4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6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https://thecounter.org/usda-final-approval-faster-hog-line-speeds-pork-processing/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B7EAF-10F1-4ECB-91DF-E3FFAAAFA4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6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FA69-75CF-47C5-1DBC-EC4DFAC44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972F4-8BBC-5BE9-E67E-527482B6F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07E78-5FEF-E17E-BF56-96821EBE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F5D4-2763-484D-B2CD-ECDA150A543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B924D-5A85-86AE-751C-DC86293E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E2B1D-6787-FAF8-9B7E-EF15C6C2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6B4D-AE93-4591-A7D2-44C78E7C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5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1CFD-5EB4-82AE-6A82-7CF74573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D5DEB-38C4-7D35-C24C-624B1251B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A38B3-0B26-E4AD-C3D8-CC0C551A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F5D4-2763-484D-B2CD-ECDA150A543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70659-30AE-6C07-FE15-3AEDE1E0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042E8-420A-F04E-17D9-1874B29A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6B4D-AE93-4591-A7D2-44C78E7C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1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BDFE11-5D06-847B-E1D6-A89FCEEFA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A670-9EA6-FC89-08AD-03FE5AE98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D2748-E6D0-95E8-96E7-76F4C2E0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F5D4-2763-484D-B2CD-ECDA150A543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124A6-629F-BEA2-D14B-E774E789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CFDEE-FB9F-78DE-4F04-523285B7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6B4D-AE93-4591-A7D2-44C78E7C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1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EE033-3EBF-B8A2-471B-64CB45CE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B4936-22B3-7B1B-77E8-8732B2D63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1D024-32DF-14EF-DA53-FDB1FAA3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F5D4-2763-484D-B2CD-ECDA150A543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A5F94-9D8A-FE04-00E8-23D67986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715A0-C087-B7F5-84D6-59E8B38A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6B4D-AE93-4591-A7D2-44C78E7C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4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937E2-F9F1-14D2-3610-74C6D849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8105B-9F0A-7835-9415-553EB17AD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769F7-A232-D5AB-723B-6FFFF9A5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F5D4-2763-484D-B2CD-ECDA150A543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843BB-2D2F-7DFB-310B-CA3FEAFA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A5AA1-26D6-AE3E-D4E4-A476C90B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6B4D-AE93-4591-A7D2-44C78E7C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7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3AE86-8F9E-E07A-3548-B84E3062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E7A1E-7BC3-3C3E-966C-074C0B307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34A56-1B86-6136-EA08-2CF4019E8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BC4E9-B5FF-313C-6D8D-2442D49F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F5D4-2763-484D-B2CD-ECDA150A543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665AD-5B4F-6B0A-AC1D-EFBC6DA5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E5B63-A4EA-CAC5-121E-06300360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6B4D-AE93-4591-A7D2-44C78E7C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1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D837-728A-F27C-8755-A31602D2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2E390-6F93-E3BD-C045-2AA78C5D3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5A401-D9FF-7B52-9CD4-509E1E260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C0493-A8AF-6FD6-4B4B-A8E44F825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8E3D52-2495-1722-E99A-B4598000D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E1BACD-431D-D74B-71B3-777AF0EC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F5D4-2763-484D-B2CD-ECDA150A543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A0223D-1169-6D80-749D-1855BD65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6FCB42-82C2-46D1-48F4-8582154A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6B4D-AE93-4591-A7D2-44C78E7C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9E90-6EB3-E599-4ED7-6492A573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33DD9-9666-02E5-68BB-82B25824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F5D4-2763-484D-B2CD-ECDA150A543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D2242-692C-E835-E479-B78D36A9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F59CB-3AFF-296C-2903-6C6F6838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6B4D-AE93-4591-A7D2-44C78E7C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8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DB4A0-238C-A5AF-BB54-DA049996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F5D4-2763-484D-B2CD-ECDA150A543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2A9554-42B3-AB68-72B4-C20EC8BF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20B46-E618-8517-B052-0AEA115F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6B4D-AE93-4591-A7D2-44C78E7C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9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F672-DCE1-7B7F-3CAD-6BACDDC5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B5A16-E8BE-A446-A218-30DB35814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5C6F8-041B-7D3A-62FA-2AD5756CD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5A8F4-67A1-D21E-CAF2-DA6DE8839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F5D4-2763-484D-B2CD-ECDA150A543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4F96E-57EE-D519-47D3-B816B171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62604-9C50-5BB5-0807-7C27EE80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6B4D-AE93-4591-A7D2-44C78E7C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5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DDA4-2A41-D5B3-CD7B-C3006F9F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298C68-F59B-C7E3-07D4-437A5B24C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9CB7A-1CF6-51F5-7E54-C33771D2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CD274-D024-972A-7FA2-CB53BF5D0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F5D4-2763-484D-B2CD-ECDA150A543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EB542-4DDC-A5A1-DA2F-1652C0EA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5B667-28D2-8D32-F21B-D29A601E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6B4D-AE93-4591-A7D2-44C78E7C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2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F0DB8-FE8E-74DD-C2ED-3118FB5D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CE362-7967-17DB-763E-5D94414E0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C3F00-09A1-A424-7DEF-A6C7E3B18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F5D4-2763-484D-B2CD-ECDA150A543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B26CB-C9DA-01C6-4567-84498A42B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66A19-678F-6287-490A-0D76C2DBB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6B4D-AE93-4591-A7D2-44C78E7C6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6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1A52-CF18-BBC5-E4E6-020F45F08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5614"/>
            <a:ext cx="9144000" cy="3266772"/>
          </a:xfrm>
        </p:spPr>
        <p:txBody>
          <a:bodyPr>
            <a:normAutofit fontScale="90000"/>
          </a:bodyPr>
          <a:lstStyle/>
          <a:p>
            <a:r>
              <a:rPr lang="en-US" dirty="0"/>
              <a:t>Scroll through the pages.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Count how often you see a truck driver.</a:t>
            </a:r>
          </a:p>
        </p:txBody>
      </p:sp>
    </p:spTree>
    <p:extLst>
      <p:ext uri="{BB962C8B-B14F-4D97-AF65-F5344CB8AC3E}">
        <p14:creationId xmlns:p14="http://schemas.microsoft.com/office/powerpoint/2010/main" val="150237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8C6C61-8749-BA88-D3B6-B173DEFF2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A124E1-6AC0-4741-C28B-1F776F7FCD32}"/>
              </a:ext>
            </a:extLst>
          </p:cNvPr>
          <p:cNvSpPr/>
          <p:nvPr/>
        </p:nvSpPr>
        <p:spPr>
          <a:xfrm>
            <a:off x="452285" y="5232914"/>
            <a:ext cx="2886075" cy="13478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B38F3-8964-BF79-244D-5846F4ADF709}"/>
              </a:ext>
            </a:extLst>
          </p:cNvPr>
          <p:cNvSpPr txBox="1"/>
          <p:nvPr/>
        </p:nvSpPr>
        <p:spPr>
          <a:xfrm>
            <a:off x="561044" y="5306683"/>
            <a:ext cx="2668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pork products are transported in a refrigerated truck to their retail locations.</a:t>
            </a:r>
          </a:p>
        </p:txBody>
      </p:sp>
    </p:spTree>
    <p:extLst>
      <p:ext uri="{BB962C8B-B14F-4D97-AF65-F5344CB8AC3E}">
        <p14:creationId xmlns:p14="http://schemas.microsoft.com/office/powerpoint/2010/main" val="45743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y-Vee expanding to Tennessee, Indiana, Alabama, Kentucky in 2023">
            <a:extLst>
              <a:ext uri="{FF2B5EF4-FFF2-40B4-BE49-F238E27FC236}">
                <a16:creationId xmlns:a16="http://schemas.microsoft.com/office/drawing/2014/main" id="{7F5E6E57-4EBA-B335-CDC2-CE409D135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0" y="0"/>
            <a:ext cx="12196110" cy="6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E9CCB1-5170-8B27-FCBF-0A2C4AC4E429}"/>
              </a:ext>
            </a:extLst>
          </p:cNvPr>
          <p:cNvSpPr/>
          <p:nvPr/>
        </p:nvSpPr>
        <p:spPr>
          <a:xfrm>
            <a:off x="8809704" y="5232914"/>
            <a:ext cx="2886075" cy="13478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C72A6-6BA4-3B33-7C40-E4E1DD40BC0D}"/>
              </a:ext>
            </a:extLst>
          </p:cNvPr>
          <p:cNvSpPr txBox="1"/>
          <p:nvPr/>
        </p:nvSpPr>
        <p:spPr>
          <a:xfrm>
            <a:off x="8918463" y="5306683"/>
            <a:ext cx="2668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Consumers like you and I travel to the store where we purchase those pork products. </a:t>
            </a:r>
          </a:p>
        </p:txBody>
      </p:sp>
    </p:spTree>
    <p:extLst>
      <p:ext uri="{BB962C8B-B14F-4D97-AF65-F5344CB8AC3E}">
        <p14:creationId xmlns:p14="http://schemas.microsoft.com/office/powerpoint/2010/main" val="230050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le of bacon&#10;&#10;Description automatically generated with medium confidence">
            <a:extLst>
              <a:ext uri="{FF2B5EF4-FFF2-40B4-BE49-F238E27FC236}">
                <a16:creationId xmlns:a16="http://schemas.microsoft.com/office/drawing/2014/main" id="{EACFF5CB-4BA4-CB17-77DA-771AAF0B7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9" y="0"/>
            <a:ext cx="1118304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260A42-4856-6CDA-6461-C9B3EF9595E9}"/>
              </a:ext>
            </a:extLst>
          </p:cNvPr>
          <p:cNvSpPr/>
          <p:nvPr/>
        </p:nvSpPr>
        <p:spPr>
          <a:xfrm>
            <a:off x="245807" y="198798"/>
            <a:ext cx="2886075" cy="5976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C83A1-E9EA-3541-2D95-98C798340630}"/>
              </a:ext>
            </a:extLst>
          </p:cNvPr>
          <p:cNvSpPr txBox="1"/>
          <p:nvPr/>
        </p:nvSpPr>
        <p:spPr>
          <a:xfrm>
            <a:off x="354566" y="292232"/>
            <a:ext cx="266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Finally, you have bacon! </a:t>
            </a:r>
          </a:p>
        </p:txBody>
      </p:sp>
    </p:spTree>
    <p:extLst>
      <p:ext uri="{BB962C8B-B14F-4D97-AF65-F5344CB8AC3E}">
        <p14:creationId xmlns:p14="http://schemas.microsoft.com/office/powerpoint/2010/main" val="299743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5736-E5B3-E014-334E-36F6E7C1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618"/>
            <a:ext cx="10515600" cy="5140731"/>
          </a:xfrm>
        </p:spPr>
        <p:txBody>
          <a:bodyPr>
            <a:normAutofit/>
          </a:bodyPr>
          <a:lstStyle/>
          <a:p>
            <a:r>
              <a:rPr lang="en-US" dirty="0"/>
              <a:t>How many times did you see a truck driver?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types of trailers were used?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did the truck driver transport?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important do you think truck drivers are for pork production?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F6B96B-D382-14BE-4259-FCBDBE4152C0}"/>
              </a:ext>
            </a:extLst>
          </p:cNvPr>
          <p:cNvSpPr txBox="1">
            <a:spLocks/>
          </p:cNvSpPr>
          <p:nvPr/>
        </p:nvSpPr>
        <p:spPr>
          <a:xfrm>
            <a:off x="3938081" y="592103"/>
            <a:ext cx="3785681" cy="75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Think &amp; Discuss</a:t>
            </a:r>
          </a:p>
        </p:txBody>
      </p:sp>
    </p:spTree>
    <p:extLst>
      <p:ext uri="{BB962C8B-B14F-4D97-AF65-F5344CB8AC3E}">
        <p14:creationId xmlns:p14="http://schemas.microsoft.com/office/powerpoint/2010/main" val="359689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Pink Pigs on Brown Wooden Cage Stock Photo">
            <a:extLst>
              <a:ext uri="{FF2B5EF4-FFF2-40B4-BE49-F238E27FC236}">
                <a16:creationId xmlns:a16="http://schemas.microsoft.com/office/drawing/2014/main" id="{CEB58C1A-CDA0-FF51-50C8-447ACA8C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" y="160531"/>
            <a:ext cx="11631561" cy="65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CB6A33-AC07-0368-BADA-1D7D480AD713}"/>
              </a:ext>
            </a:extLst>
          </p:cNvPr>
          <p:cNvSpPr/>
          <p:nvPr/>
        </p:nvSpPr>
        <p:spPr>
          <a:xfrm>
            <a:off x="8945204" y="601181"/>
            <a:ext cx="2421488" cy="11489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DA340-40EB-36BF-CE15-8FF43FCA8201}"/>
              </a:ext>
            </a:extLst>
          </p:cNvPr>
          <p:cNvSpPr txBox="1"/>
          <p:nvPr/>
        </p:nvSpPr>
        <p:spPr>
          <a:xfrm>
            <a:off x="8943680" y="713996"/>
            <a:ext cx="2423012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Piglets stay in Farrowing Crates until they are 21 days old.</a:t>
            </a:r>
          </a:p>
        </p:txBody>
      </p:sp>
    </p:spTree>
    <p:extLst>
      <p:ext uri="{BB962C8B-B14F-4D97-AF65-F5344CB8AC3E}">
        <p14:creationId xmlns:p14="http://schemas.microsoft.com/office/powerpoint/2010/main" val="173921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3036B1C-BE69-46C0-57F0-029636A4B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r="1" b="1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8B2DF3-5F23-FDF3-B8B0-84B1CA5FF4B9}"/>
              </a:ext>
            </a:extLst>
          </p:cNvPr>
          <p:cNvSpPr/>
          <p:nvPr/>
        </p:nvSpPr>
        <p:spPr>
          <a:xfrm>
            <a:off x="676275" y="485775"/>
            <a:ext cx="2421488" cy="1330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C67F9-5212-EC5C-4595-E926A70BD92B}"/>
              </a:ext>
            </a:extLst>
          </p:cNvPr>
          <p:cNvSpPr txBox="1"/>
          <p:nvPr/>
        </p:nvSpPr>
        <p:spPr>
          <a:xfrm>
            <a:off x="765110" y="615820"/>
            <a:ext cx="22673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Piglets are then weaned from their mothers and taken to a nursery. </a:t>
            </a:r>
          </a:p>
        </p:txBody>
      </p:sp>
    </p:spTree>
    <p:extLst>
      <p:ext uri="{BB962C8B-B14F-4D97-AF65-F5344CB8AC3E}">
        <p14:creationId xmlns:p14="http://schemas.microsoft.com/office/powerpoint/2010/main" val="312832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0762520F-C776-FD2B-3FB4-373E53AD1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7" b="17959"/>
          <a:stretch/>
        </p:blipFill>
        <p:spPr bwMode="auto">
          <a:xfrm>
            <a:off x="138135" y="208936"/>
            <a:ext cx="11915730" cy="64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E8FA24-AB6D-C866-7EF6-B0E4ACF92039}"/>
              </a:ext>
            </a:extLst>
          </p:cNvPr>
          <p:cNvSpPr/>
          <p:nvPr/>
        </p:nvSpPr>
        <p:spPr>
          <a:xfrm>
            <a:off x="420636" y="5097104"/>
            <a:ext cx="2421488" cy="10578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929C2-4085-9688-1911-5404A24D506F}"/>
              </a:ext>
            </a:extLst>
          </p:cNvPr>
          <p:cNvSpPr txBox="1"/>
          <p:nvPr/>
        </p:nvSpPr>
        <p:spPr>
          <a:xfrm>
            <a:off x="497710" y="5162126"/>
            <a:ext cx="226733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Piglets are here for anywhere between 42 to 56 days.  </a:t>
            </a:r>
          </a:p>
        </p:txBody>
      </p:sp>
    </p:spTree>
    <p:extLst>
      <p:ext uri="{BB962C8B-B14F-4D97-AF65-F5344CB8AC3E}">
        <p14:creationId xmlns:p14="http://schemas.microsoft.com/office/powerpoint/2010/main" val="330034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5AADF1BD-D2B5-FC4C-8B03-7C8FC09ED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6"/>
          <a:stretch/>
        </p:blipFill>
        <p:spPr bwMode="auto">
          <a:xfrm>
            <a:off x="0" y="-793103"/>
            <a:ext cx="12192000" cy="765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606759-5412-D0B2-92E8-7245D6761132}"/>
              </a:ext>
            </a:extLst>
          </p:cNvPr>
          <p:cNvSpPr/>
          <p:nvPr/>
        </p:nvSpPr>
        <p:spPr>
          <a:xfrm>
            <a:off x="609601" y="542926"/>
            <a:ext cx="2585884" cy="13478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AD233-04E0-0201-D1C7-66A67CEF8B59}"/>
              </a:ext>
            </a:extLst>
          </p:cNvPr>
          <p:cNvSpPr txBox="1"/>
          <p:nvPr/>
        </p:nvSpPr>
        <p:spPr>
          <a:xfrm>
            <a:off x="765110" y="615820"/>
            <a:ext cx="22673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Pigs are then transported from the nursery to the finisher building.</a:t>
            </a:r>
          </a:p>
        </p:txBody>
      </p:sp>
    </p:spTree>
    <p:extLst>
      <p:ext uri="{BB962C8B-B14F-4D97-AF65-F5344CB8AC3E}">
        <p14:creationId xmlns:p14="http://schemas.microsoft.com/office/powerpoint/2010/main" val="146002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igs in a barn&#10;&#10;Description automatically generated with low confidence">
            <a:extLst>
              <a:ext uri="{FF2B5EF4-FFF2-40B4-BE49-F238E27FC236}">
                <a16:creationId xmlns:a16="http://schemas.microsoft.com/office/drawing/2014/main" id="{43CAD6E1-4F71-6692-E897-E38A21D05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6" r="1" b="3597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66BEB4-A4D2-F382-270A-D6CF21594C0C}"/>
              </a:ext>
            </a:extLst>
          </p:cNvPr>
          <p:cNvSpPr/>
          <p:nvPr/>
        </p:nvSpPr>
        <p:spPr>
          <a:xfrm>
            <a:off x="609600" y="542926"/>
            <a:ext cx="2886075" cy="1207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8D846-B69C-59C7-09BC-CFAA771C4B20}"/>
              </a:ext>
            </a:extLst>
          </p:cNvPr>
          <p:cNvSpPr txBox="1"/>
          <p:nvPr/>
        </p:nvSpPr>
        <p:spPr>
          <a:xfrm>
            <a:off x="699796" y="690465"/>
            <a:ext cx="266855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Pigs complete their growing, which takes between 115 to 120 days.</a:t>
            </a:r>
          </a:p>
        </p:txBody>
      </p:sp>
    </p:spTree>
    <p:extLst>
      <p:ext uri="{BB962C8B-B14F-4D97-AF65-F5344CB8AC3E}">
        <p14:creationId xmlns:p14="http://schemas.microsoft.com/office/powerpoint/2010/main" val="129237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93FFE833-2556-A563-9010-8D42D39ED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6" b="12402"/>
          <a:stretch/>
        </p:blipFill>
        <p:spPr bwMode="auto">
          <a:xfrm>
            <a:off x="-157316" y="-7158"/>
            <a:ext cx="12349316" cy="68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7F9F72-5A50-1AB0-E5D0-9332C2F6DF6A}"/>
              </a:ext>
            </a:extLst>
          </p:cNvPr>
          <p:cNvSpPr/>
          <p:nvPr/>
        </p:nvSpPr>
        <p:spPr>
          <a:xfrm>
            <a:off x="8809704" y="5232914"/>
            <a:ext cx="2886075" cy="823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D26F3-41B2-C086-76C2-68592263F3BE}"/>
              </a:ext>
            </a:extLst>
          </p:cNvPr>
          <p:cNvSpPr txBox="1"/>
          <p:nvPr/>
        </p:nvSpPr>
        <p:spPr>
          <a:xfrm>
            <a:off x="8918463" y="5306683"/>
            <a:ext cx="266855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Pigs are transported to a meat processing facility.</a:t>
            </a:r>
          </a:p>
        </p:txBody>
      </p:sp>
    </p:spTree>
    <p:extLst>
      <p:ext uri="{BB962C8B-B14F-4D97-AF65-F5344CB8AC3E}">
        <p14:creationId xmlns:p14="http://schemas.microsoft.com/office/powerpoint/2010/main" val="157329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5078FF97-6584-A3BC-F8D2-D77986211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3" b="8740"/>
          <a:stretch/>
        </p:blipFill>
        <p:spPr bwMode="auto">
          <a:xfrm>
            <a:off x="269411" y="-265472"/>
            <a:ext cx="11653178" cy="71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DE2AE1-3466-FFEB-6A7F-0ED380204F2F}"/>
              </a:ext>
            </a:extLst>
          </p:cNvPr>
          <p:cNvSpPr/>
          <p:nvPr/>
        </p:nvSpPr>
        <p:spPr>
          <a:xfrm>
            <a:off x="8642555" y="179133"/>
            <a:ext cx="2886075" cy="8630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C22C1-4744-A83E-7482-ADDBA1267397}"/>
              </a:ext>
            </a:extLst>
          </p:cNvPr>
          <p:cNvSpPr txBox="1"/>
          <p:nvPr/>
        </p:nvSpPr>
        <p:spPr>
          <a:xfrm>
            <a:off x="8642556" y="252902"/>
            <a:ext cx="277731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Pigs are harvested and processed for consumption.</a:t>
            </a:r>
          </a:p>
        </p:txBody>
      </p:sp>
    </p:spTree>
    <p:extLst>
      <p:ext uri="{BB962C8B-B14F-4D97-AF65-F5344CB8AC3E}">
        <p14:creationId xmlns:p14="http://schemas.microsoft.com/office/powerpoint/2010/main" val="187544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ee the source image">
            <a:extLst>
              <a:ext uri="{FF2B5EF4-FFF2-40B4-BE49-F238E27FC236}">
                <a16:creationId xmlns:a16="http://schemas.microsoft.com/office/drawing/2014/main" id="{F0E29226-95AC-FE5E-966B-E8984088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" y="-215217"/>
            <a:ext cx="11926529" cy="72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6CB2BC-2445-0F55-D7F5-9C7753CE65A5}"/>
              </a:ext>
            </a:extLst>
          </p:cNvPr>
          <p:cNvSpPr/>
          <p:nvPr/>
        </p:nvSpPr>
        <p:spPr>
          <a:xfrm>
            <a:off x="294969" y="188967"/>
            <a:ext cx="3047999" cy="5681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9AA2D-83F4-ABE6-FA63-7E5B7F1280C8}"/>
              </a:ext>
            </a:extLst>
          </p:cNvPr>
          <p:cNvSpPr txBox="1"/>
          <p:nvPr/>
        </p:nvSpPr>
        <p:spPr>
          <a:xfrm>
            <a:off x="294969" y="262735"/>
            <a:ext cx="304799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The pork is put into packaging.</a:t>
            </a:r>
          </a:p>
        </p:txBody>
      </p:sp>
    </p:spTree>
    <p:extLst>
      <p:ext uri="{BB962C8B-B14F-4D97-AF65-F5344CB8AC3E}">
        <p14:creationId xmlns:p14="http://schemas.microsoft.com/office/powerpoint/2010/main" val="4202027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94710E07B15429571EFB9511C22C4" ma:contentTypeVersion="17" ma:contentTypeDescription="Create a new document." ma:contentTypeScope="" ma:versionID="12100c629dc6611a2cfed27889ab368f">
  <xsd:schema xmlns:xsd="http://www.w3.org/2001/XMLSchema" xmlns:xs="http://www.w3.org/2001/XMLSchema" xmlns:p="http://schemas.microsoft.com/office/2006/metadata/properties" xmlns:ns2="aaec1d53-d1ec-441e-8c56-10ec660c1d82" xmlns:ns3="cc159183-0d79-485b-a024-bad3e9f9141f" targetNamespace="http://schemas.microsoft.com/office/2006/metadata/properties" ma:root="true" ma:fieldsID="c5dba8ba1e7a39fe9239b7a455a900c1" ns2:_="" ns3:_="">
    <xsd:import namespace="aaec1d53-d1ec-441e-8c56-10ec660c1d82"/>
    <xsd:import namespace="cc159183-0d79-485b-a024-bad3e9f91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c1d53-d1ec-441e-8c56-10ec660c1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948cace-a9c7-448d-9f7e-c029830f69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59183-0d79-485b-a024-bad3e9f914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9bd9a3d-afe5-4fc0-bbb0-ed971e08e69b}" ma:internalName="TaxCatchAll" ma:showField="CatchAllData" ma:web="cc159183-0d79-485b-a024-bad3e9f914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159183-0d79-485b-a024-bad3e9f9141f" xsi:nil="true"/>
    <lcf76f155ced4ddcb4097134ff3c332f xmlns="aaec1d53-d1ec-441e-8c56-10ec660c1d8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302220-D52A-4723-A89E-39EF25218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ec1d53-d1ec-441e-8c56-10ec660c1d82"/>
    <ds:schemaRef ds:uri="cc159183-0d79-485b-a024-bad3e9f91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7053F6-188C-4E14-BF67-9B416A22AE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E0C21A-1371-43F1-AB69-F339CE6571A4}">
  <ds:schemaRefs>
    <ds:schemaRef ds:uri="aaec1d53-d1ec-441e-8c56-10ec660c1d82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cc159183-0d79-485b-a024-bad3e9f9141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220</Words>
  <Application>Microsoft Office PowerPoint</Application>
  <PresentationFormat>Widescreen</PresentationFormat>
  <Paragraphs>22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Scroll through the pages.  Count how often you see a truck driver.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times did you see a truck driver?  What types of trailers were used?  What did the truck driver transport?  How important do you think truck drivers are for pork production?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Kaldenberg</dc:creator>
  <cp:lastModifiedBy>Cathryn Carney</cp:lastModifiedBy>
  <cp:revision>23</cp:revision>
  <dcterms:created xsi:type="dcterms:W3CDTF">2022-07-11T15:59:34Z</dcterms:created>
  <dcterms:modified xsi:type="dcterms:W3CDTF">2023-09-20T02:31:36Z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0x01010086994710E07B15429571EFB9511C22C4</vt:lpwstr>
  </property>
  <property fmtid="{D5CDD505-2E9C-101B-9397-08002B2CF9AE}" pid="3" name="MediaServiceImageTags">
    <vt:lpwstr/>
  </property>
</Properties>
</file>