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ey Faivre" initials="KF" lastIdx="10" clrIdx="0">
    <p:extLst>
      <p:ext uri="{19B8F6BF-5375-455C-9EA6-DF929625EA0E}">
        <p15:presenceInfo xmlns:p15="http://schemas.microsoft.com/office/powerpoint/2012/main" userId="S-1-5-21-710760367-440232180-319577017-9537" providerId="AD"/>
      </p:ext>
    </p:extLst>
  </p:cmAuthor>
  <p:cmAuthor id="2" name="Will Fett" initials="WF" lastIdx="2" clrIdx="1">
    <p:extLst>
      <p:ext uri="{19B8F6BF-5375-455C-9EA6-DF929625EA0E}">
        <p15:presenceInfo xmlns:p15="http://schemas.microsoft.com/office/powerpoint/2012/main" userId="Will F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303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outlineViewPr>
    <p:cViewPr>
      <p:scale>
        <a:sx n="33" d="100"/>
        <a:sy n="33" d="100"/>
      </p:scale>
      <p:origin x="0" y="-19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8E6E-4021-4203-A3A1-6162484B138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A1786-3972-4BC8-8D2F-90B31653E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7B05-7E61-4C34-A757-0093FF30E2B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980" y="3909059"/>
            <a:ext cx="10538460" cy="434341"/>
          </a:xfrm>
        </p:spPr>
        <p:txBody>
          <a:bodyPr>
            <a:normAutofit fontScale="90000"/>
          </a:bodyPr>
          <a:lstStyle/>
          <a:p>
            <a:r>
              <a:rPr lang="en-US" sz="1800" i="1" dirty="0">
                <a:latin typeface="Century Gothic" panose="020B0502020202020204" pitchFamily="34" charset="0"/>
              </a:rPr>
              <a:t>Educating Iowans with a focus on youth regarding  the breadth and global significance of agriculture.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672" y="5406389"/>
            <a:ext cx="10929768" cy="1338655"/>
          </a:xfrm>
        </p:spPr>
        <p:txBody>
          <a:bodyPr>
            <a:normAutofit/>
          </a:bodyPr>
          <a:lstStyle/>
          <a:p>
            <a:r>
              <a:rPr lang="en-US" i="1" dirty="0">
                <a:latin typeface="Century Gothic" panose="020B0502020202020204" pitchFamily="34" charset="0"/>
              </a:rPr>
              <a:t>Farmers are Superheroes Too</a:t>
            </a:r>
            <a:r>
              <a:rPr lang="en-US" dirty="0">
                <a:latin typeface="Century Gothic" panose="020B0502020202020204" pitchFamily="34" charset="0"/>
              </a:rPr>
              <a:t> by Trish </a:t>
            </a:r>
            <a:r>
              <a:rPr lang="en-US" dirty="0" err="1">
                <a:latin typeface="Century Gothic" panose="020B0502020202020204" pitchFamily="34" charset="0"/>
              </a:rPr>
              <a:t>Hafkey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478864"/>
            <a:ext cx="5604949" cy="3270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31" y="145045"/>
            <a:ext cx="4385139" cy="6582326"/>
          </a:xfrm>
        </p:spPr>
      </p:pic>
    </p:spTree>
    <p:extLst>
      <p:ext uri="{BB962C8B-B14F-4D97-AF65-F5344CB8AC3E}">
        <p14:creationId xmlns:p14="http://schemas.microsoft.com/office/powerpoint/2010/main" val="79412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8" y="108819"/>
            <a:ext cx="4349164" cy="6659368"/>
          </a:xfrm>
        </p:spPr>
      </p:pic>
    </p:spTree>
    <p:extLst>
      <p:ext uri="{BB962C8B-B14F-4D97-AF65-F5344CB8AC3E}">
        <p14:creationId xmlns:p14="http://schemas.microsoft.com/office/powerpoint/2010/main" val="196837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08" y="62068"/>
            <a:ext cx="4336785" cy="6621761"/>
          </a:xfrm>
        </p:spPr>
      </p:pic>
    </p:spTree>
    <p:extLst>
      <p:ext uri="{BB962C8B-B14F-4D97-AF65-F5344CB8AC3E}">
        <p14:creationId xmlns:p14="http://schemas.microsoft.com/office/powerpoint/2010/main" val="159831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38482"/>
            <a:ext cx="4231003" cy="6556232"/>
          </a:xfrm>
        </p:spPr>
      </p:pic>
    </p:spTree>
    <p:extLst>
      <p:ext uri="{BB962C8B-B14F-4D97-AF65-F5344CB8AC3E}">
        <p14:creationId xmlns:p14="http://schemas.microsoft.com/office/powerpoint/2010/main" val="255157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80" y="123828"/>
            <a:ext cx="4227841" cy="6581771"/>
          </a:xfrm>
        </p:spPr>
      </p:pic>
    </p:spTree>
    <p:extLst>
      <p:ext uri="{BB962C8B-B14F-4D97-AF65-F5344CB8AC3E}">
        <p14:creationId xmlns:p14="http://schemas.microsoft.com/office/powerpoint/2010/main" val="257644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53" y="95062"/>
            <a:ext cx="4223095" cy="6588767"/>
          </a:xfrm>
        </p:spPr>
      </p:pic>
    </p:spTree>
    <p:extLst>
      <p:ext uri="{BB962C8B-B14F-4D97-AF65-F5344CB8AC3E}">
        <p14:creationId xmlns:p14="http://schemas.microsoft.com/office/powerpoint/2010/main" val="391941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66" y="95280"/>
            <a:ext cx="4288069" cy="6632091"/>
          </a:xfrm>
        </p:spPr>
      </p:pic>
    </p:spTree>
    <p:extLst>
      <p:ext uri="{BB962C8B-B14F-4D97-AF65-F5344CB8AC3E}">
        <p14:creationId xmlns:p14="http://schemas.microsoft.com/office/powerpoint/2010/main" val="1253128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9" y="170718"/>
            <a:ext cx="4266882" cy="6556653"/>
          </a:xfrm>
        </p:spPr>
      </p:pic>
    </p:spTree>
    <p:extLst>
      <p:ext uri="{BB962C8B-B14F-4D97-AF65-F5344CB8AC3E}">
        <p14:creationId xmlns:p14="http://schemas.microsoft.com/office/powerpoint/2010/main" val="52443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68" y="128880"/>
            <a:ext cx="4282064" cy="6565833"/>
          </a:xfrm>
        </p:spPr>
      </p:pic>
    </p:spTree>
    <p:extLst>
      <p:ext uri="{BB962C8B-B14F-4D97-AF65-F5344CB8AC3E}">
        <p14:creationId xmlns:p14="http://schemas.microsoft.com/office/powerpoint/2010/main" val="414305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10" y="128260"/>
            <a:ext cx="4285980" cy="6544683"/>
          </a:xfrm>
        </p:spPr>
      </p:pic>
    </p:spTree>
    <p:extLst>
      <p:ext uri="{BB962C8B-B14F-4D97-AF65-F5344CB8AC3E}">
        <p14:creationId xmlns:p14="http://schemas.microsoft.com/office/powerpoint/2010/main" val="178510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62" y="302716"/>
            <a:ext cx="8076076" cy="6250484"/>
          </a:xfrm>
        </p:spPr>
      </p:pic>
    </p:spTree>
    <p:extLst>
      <p:ext uri="{BB962C8B-B14F-4D97-AF65-F5344CB8AC3E}">
        <p14:creationId xmlns:p14="http://schemas.microsoft.com/office/powerpoint/2010/main" val="325031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65" y="92620"/>
            <a:ext cx="4346471" cy="6612980"/>
          </a:xfrm>
        </p:spPr>
      </p:pic>
    </p:spTree>
    <p:extLst>
      <p:ext uri="{BB962C8B-B14F-4D97-AF65-F5344CB8AC3E}">
        <p14:creationId xmlns:p14="http://schemas.microsoft.com/office/powerpoint/2010/main" val="1846479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48" y="90406"/>
            <a:ext cx="4400705" cy="6615193"/>
          </a:xfrm>
        </p:spPr>
      </p:pic>
    </p:spTree>
    <p:extLst>
      <p:ext uri="{BB962C8B-B14F-4D97-AF65-F5344CB8AC3E}">
        <p14:creationId xmlns:p14="http://schemas.microsoft.com/office/powerpoint/2010/main" val="72878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47" y="152400"/>
            <a:ext cx="8453906" cy="6520543"/>
          </a:xfrm>
        </p:spPr>
      </p:pic>
    </p:spTree>
    <p:extLst>
      <p:ext uri="{BB962C8B-B14F-4D97-AF65-F5344CB8AC3E}">
        <p14:creationId xmlns:p14="http://schemas.microsoft.com/office/powerpoint/2010/main" val="86469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97" y="81680"/>
            <a:ext cx="4368406" cy="6678350"/>
          </a:xfrm>
        </p:spPr>
      </p:pic>
    </p:spTree>
    <p:extLst>
      <p:ext uri="{BB962C8B-B14F-4D97-AF65-F5344CB8AC3E}">
        <p14:creationId xmlns:p14="http://schemas.microsoft.com/office/powerpoint/2010/main" val="184769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70" y="82096"/>
            <a:ext cx="4396460" cy="6684510"/>
          </a:xfrm>
        </p:spPr>
      </p:pic>
    </p:spTree>
    <p:extLst>
      <p:ext uri="{BB962C8B-B14F-4D97-AF65-F5344CB8AC3E}">
        <p14:creationId xmlns:p14="http://schemas.microsoft.com/office/powerpoint/2010/main" val="23279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08" y="141990"/>
            <a:ext cx="4335985" cy="6633688"/>
          </a:xfrm>
        </p:spPr>
      </p:pic>
    </p:spTree>
    <p:extLst>
      <p:ext uri="{BB962C8B-B14F-4D97-AF65-F5344CB8AC3E}">
        <p14:creationId xmlns:p14="http://schemas.microsoft.com/office/powerpoint/2010/main" val="177319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38" y="130037"/>
            <a:ext cx="4302925" cy="6536784"/>
          </a:xfrm>
        </p:spPr>
      </p:pic>
    </p:spTree>
    <p:extLst>
      <p:ext uri="{BB962C8B-B14F-4D97-AF65-F5344CB8AC3E}">
        <p14:creationId xmlns:p14="http://schemas.microsoft.com/office/powerpoint/2010/main" val="217790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42" y="158222"/>
            <a:ext cx="4260917" cy="6580035"/>
          </a:xfrm>
        </p:spPr>
      </p:pic>
    </p:spTree>
    <p:extLst>
      <p:ext uri="{BB962C8B-B14F-4D97-AF65-F5344CB8AC3E}">
        <p14:creationId xmlns:p14="http://schemas.microsoft.com/office/powerpoint/2010/main" val="351938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43" y="198830"/>
            <a:ext cx="4256315" cy="6520893"/>
          </a:xfrm>
        </p:spPr>
      </p:pic>
    </p:spTree>
    <p:extLst>
      <p:ext uri="{BB962C8B-B14F-4D97-AF65-F5344CB8AC3E}">
        <p14:creationId xmlns:p14="http://schemas.microsoft.com/office/powerpoint/2010/main" val="142110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94710E07B15429571EFB9511C22C4" ma:contentTypeVersion="17" ma:contentTypeDescription="Create a new document." ma:contentTypeScope="" ma:versionID="12100c629dc6611a2cfed27889ab368f">
  <xsd:schema xmlns:xsd="http://www.w3.org/2001/XMLSchema" xmlns:xs="http://www.w3.org/2001/XMLSchema" xmlns:p="http://schemas.microsoft.com/office/2006/metadata/properties" xmlns:ns2="aaec1d53-d1ec-441e-8c56-10ec660c1d82" xmlns:ns3="cc159183-0d79-485b-a024-bad3e9f9141f" targetNamespace="http://schemas.microsoft.com/office/2006/metadata/properties" ma:root="true" ma:fieldsID="c5dba8ba1e7a39fe9239b7a455a900c1" ns2:_="" ns3:_="">
    <xsd:import namespace="aaec1d53-d1ec-441e-8c56-10ec660c1d82"/>
    <xsd:import namespace="cc159183-0d79-485b-a024-bad3e9f91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c1d53-d1ec-441e-8c56-10ec660c1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948cace-a9c7-448d-9f7e-c029830f69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59183-0d79-485b-a024-bad3e9f91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9bd9a3d-afe5-4fc0-bbb0-ed971e08e69b}" ma:internalName="TaxCatchAll" ma:showField="CatchAllData" ma:web="cc159183-0d79-485b-a024-bad3e9f91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159183-0d79-485b-a024-bad3e9f9141f" xsi:nil="true"/>
    <lcf76f155ced4ddcb4097134ff3c332f xmlns="aaec1d53-d1ec-441e-8c56-10ec660c1d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B0EBE9-FB65-4BB4-B14F-874E5D3BE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c1d53-d1ec-441e-8c56-10ec660c1d82"/>
    <ds:schemaRef ds:uri="cc159183-0d79-485b-a024-bad3e9f91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D89B6-4F0F-48EE-B1D9-71C3A91BA9A3}">
  <ds:schemaRefs>
    <ds:schemaRef ds:uri="http://schemas.microsoft.com/office/2006/metadata/properties"/>
    <ds:schemaRef ds:uri="http://schemas.microsoft.com/office/infopath/2007/PartnerControls"/>
    <ds:schemaRef ds:uri="cc159183-0d79-485b-a024-bad3e9f9141f"/>
    <ds:schemaRef ds:uri="aaec1d53-d1ec-441e-8c56-10ec660c1d82"/>
  </ds:schemaRefs>
</ds:datastoreItem>
</file>

<file path=customXml/itemProps3.xml><?xml version="1.0" encoding="utf-8"?>
<ds:datastoreItem xmlns:ds="http://schemas.openxmlformats.org/officeDocument/2006/customXml" ds:itemID="{806F8023-1902-45AB-89D2-0615430E73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23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Educating Iowans with a focus on youth regarding  the breadth and global significance of agriculture.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Agriculture Literacy Foundation</dc:title>
  <dc:creator>Will Fett</dc:creator>
  <cp:lastModifiedBy>Kelsey Faivre</cp:lastModifiedBy>
  <cp:revision>85</cp:revision>
  <dcterms:created xsi:type="dcterms:W3CDTF">2014-08-27T20:33:10Z</dcterms:created>
  <dcterms:modified xsi:type="dcterms:W3CDTF">2023-10-19T14:34:09Z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0x01010086994710E07B15429571EFB9511C22C4</vt:lpwstr>
  </property>
</Properties>
</file>