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82" r:id="rId4"/>
    <p:sldId id="284" r:id="rId5"/>
    <p:sldId id="283" r:id="rId6"/>
    <p:sldId id="280" r:id="rId7"/>
    <p:sldId id="28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02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34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QKtbDFd4A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youtu.be/pQKtbDFd4A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Bioreactors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Enhancing denitrification processes.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bioreactor?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2925" y="6344066"/>
            <a:ext cx="370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4"/>
              </a:rPr>
              <a:t>https://youtu.be/pQKtbDFd4A0</a:t>
            </a:r>
            <a:endParaRPr lang="en-US" dirty="0"/>
          </a:p>
        </p:txBody>
      </p:sp>
      <p:pic>
        <p:nvPicPr>
          <p:cNvPr id="4" name="pQKtbDFd4A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92925" y="1517357"/>
            <a:ext cx="8078933" cy="454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they located?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019" t="27940" r="37901" b="17790"/>
          <a:stretch/>
        </p:blipFill>
        <p:spPr>
          <a:xfrm>
            <a:off x="2592925" y="1628079"/>
            <a:ext cx="6949840" cy="4895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7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they located?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737711" cy="4443046"/>
          </a:xfrm>
        </p:spPr>
        <p:txBody>
          <a:bodyPr/>
          <a:lstStyle/>
          <a:p>
            <a:r>
              <a:rPr lang="en-US" dirty="0"/>
              <a:t>Where is the watershed located? (Name of the watershed and approximate location in relation to cities, rivers, counties, or other landmarks)</a:t>
            </a:r>
          </a:p>
          <a:p>
            <a:r>
              <a:rPr lang="en-US" dirty="0"/>
              <a:t>Existing bioreactors?</a:t>
            </a:r>
          </a:p>
          <a:p>
            <a:r>
              <a:rPr lang="en-US" dirty="0"/>
              <a:t>Planned bioreactors?</a:t>
            </a:r>
          </a:p>
          <a:p>
            <a:r>
              <a:rPr lang="en-US" dirty="0"/>
              <a:t>Timeline of bioreactor installations?</a:t>
            </a:r>
          </a:p>
          <a:p>
            <a:r>
              <a:rPr lang="en-US" dirty="0"/>
              <a:t>Approximate costs of bioreactor installations? </a:t>
            </a:r>
          </a:p>
          <a:p>
            <a:r>
              <a:rPr lang="en-US" dirty="0"/>
              <a:t>Key partners?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67" y="2133600"/>
            <a:ext cx="4472952" cy="2961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8367" y="5111006"/>
            <a:ext cx="447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the Iowa Agriculture Water Alliance and the Iowa Soybean Association</a:t>
            </a:r>
          </a:p>
        </p:txBody>
      </p:sp>
    </p:spTree>
    <p:extLst>
      <p:ext uri="{BB962C8B-B14F-4D97-AF65-F5344CB8AC3E}">
        <p14:creationId xmlns:p14="http://schemas.microsoft.com/office/powerpoint/2010/main" val="234475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Bioreactor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3" y="2133600"/>
            <a:ext cx="4221895" cy="4501662"/>
          </a:xfrm>
        </p:spPr>
        <p:txBody>
          <a:bodyPr>
            <a:normAutofit/>
          </a:bodyPr>
          <a:lstStyle/>
          <a:p>
            <a:r>
              <a:rPr lang="en-US" dirty="0"/>
              <a:t>Bioreactors – oldest 1995</a:t>
            </a:r>
          </a:p>
          <a:p>
            <a:r>
              <a:rPr lang="en-US" dirty="0"/>
              <a:t>100ft long and 10-30 feet wide</a:t>
            </a:r>
          </a:p>
          <a:p>
            <a:r>
              <a:rPr lang="en-US" dirty="0"/>
              <a:t>They can drain 20-80 acres</a:t>
            </a:r>
          </a:p>
          <a:p>
            <a:r>
              <a:rPr lang="en-US" dirty="0"/>
              <a:t>Nitrate reduction is 15-60% </a:t>
            </a:r>
          </a:p>
          <a:p>
            <a:r>
              <a:rPr lang="en-US" dirty="0"/>
              <a:t>Wood chips may need to be replaced (height of bioreactor will decrease as bacteria eat the wood chips).</a:t>
            </a:r>
          </a:p>
          <a:p>
            <a:r>
              <a:rPr lang="en-US" dirty="0"/>
              <a:t>Life span is 15-20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814" y="2133599"/>
            <a:ext cx="4921244" cy="3259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7814" y="5392614"/>
            <a:ext cx="447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the Iowa Agriculture Water Alliance and the Iowa Soybean Association</a:t>
            </a:r>
          </a:p>
        </p:txBody>
      </p:sp>
    </p:spTree>
    <p:extLst>
      <p:ext uri="{BB962C8B-B14F-4D97-AF65-F5344CB8AC3E}">
        <p14:creationId xmlns:p14="http://schemas.microsoft.com/office/powerpoint/2010/main" val="3367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Bioreactor – how they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89212" y="2133600"/>
            <a:ext cx="4915559" cy="4523678"/>
          </a:xfrm>
        </p:spPr>
        <p:txBody>
          <a:bodyPr>
            <a:normAutofit/>
          </a:bodyPr>
          <a:lstStyle/>
          <a:p>
            <a:r>
              <a:rPr lang="en-US" dirty="0"/>
              <a:t>Route field drainage water through a buried trench filled with woodchips</a:t>
            </a:r>
          </a:p>
          <a:p>
            <a:r>
              <a:rPr lang="en-US" dirty="0"/>
              <a:t>Bacteria convert nitrate (NO</a:t>
            </a:r>
            <a:r>
              <a:rPr lang="en-US" baseline="-25000" dirty="0"/>
              <a:t>3</a:t>
            </a:r>
            <a:r>
              <a:rPr lang="en-US" dirty="0"/>
              <a:t>-) to atmospheric nitrogen gas (N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Bacteria called </a:t>
            </a:r>
            <a:r>
              <a:rPr lang="en-US" dirty="0" err="1"/>
              <a:t>denitrifiers</a:t>
            </a:r>
            <a:endParaRPr lang="en-US" dirty="0"/>
          </a:p>
          <a:p>
            <a:r>
              <a:rPr lang="en-US" dirty="0"/>
              <a:t>Bacteria breathe nitrate in and breath nitrogen out</a:t>
            </a:r>
          </a:p>
          <a:p>
            <a:r>
              <a:rPr lang="en-US" dirty="0"/>
              <a:t>Bacteria eat the organic matter – in many cases woodchips</a:t>
            </a:r>
          </a:p>
          <a:p>
            <a:r>
              <a:rPr lang="en-US" dirty="0"/>
              <a:t>Bacteria are anaerobic (they don’t need oxygen)</a:t>
            </a:r>
          </a:p>
          <a:p>
            <a:r>
              <a:rPr lang="en-US" dirty="0"/>
              <a:t>Control structures regulate water inflow and outflow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35" y="2133599"/>
            <a:ext cx="4315109" cy="2427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4436" y="4560848"/>
            <a:ext cx="447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the Iowa Agriculture Water Alliance and the Iowa Soybean Association</a:t>
            </a:r>
          </a:p>
        </p:txBody>
      </p:sp>
    </p:spTree>
    <p:extLst>
      <p:ext uri="{BB962C8B-B14F-4D97-AF65-F5344CB8AC3E}">
        <p14:creationId xmlns:p14="http://schemas.microsoft.com/office/powerpoint/2010/main" val="368496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Bioreactors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89212" y="2133600"/>
            <a:ext cx="4915559" cy="4523678"/>
          </a:xfrm>
        </p:spPr>
        <p:txBody>
          <a:bodyPr>
            <a:normAutofit/>
          </a:bodyPr>
          <a:lstStyle/>
          <a:p>
            <a:r>
              <a:rPr lang="en-US" dirty="0"/>
              <a:t>As of 2016, there are 60 bioreactors in Iowa</a:t>
            </a:r>
          </a:p>
          <a:p>
            <a:r>
              <a:rPr lang="en-US" dirty="0"/>
              <a:t>It is estimated that farmers in Iowa need to install 120,000 to 180,000 bioreactors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80" y="2133600"/>
            <a:ext cx="4360710" cy="2906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3980" y="5039885"/>
            <a:ext cx="447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the Iowa Agriculture Water Alliance and the Iowa Soybean Association</a:t>
            </a:r>
          </a:p>
        </p:txBody>
      </p:sp>
    </p:spTree>
    <p:extLst>
      <p:ext uri="{BB962C8B-B14F-4D97-AF65-F5344CB8AC3E}">
        <p14:creationId xmlns:p14="http://schemas.microsoft.com/office/powerpoint/2010/main" val="17145912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718</TotalTime>
  <Words>259</Words>
  <Application>Microsoft Office PowerPoint</Application>
  <PresentationFormat>Widescreen</PresentationFormat>
  <Paragraphs>34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Bioreactors</vt:lpstr>
      <vt:lpstr>What is a bioreactor?</vt:lpstr>
      <vt:lpstr>Where are they located?</vt:lpstr>
      <vt:lpstr>Where are they located?</vt:lpstr>
      <vt:lpstr>Bioreactor</vt:lpstr>
      <vt:lpstr>Bioreactor – how they work</vt:lpstr>
      <vt:lpstr>Bioreactors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Nitrogen Cycle</dc:title>
  <dc:creator>Will Fett</dc:creator>
  <cp:lastModifiedBy>Will Fett</cp:lastModifiedBy>
  <cp:revision>37</cp:revision>
  <dcterms:created xsi:type="dcterms:W3CDTF">2017-03-15T15:26:13Z</dcterms:created>
  <dcterms:modified xsi:type="dcterms:W3CDTF">2017-05-04T14:37:03Z</dcterms:modified>
</cp:coreProperties>
</file>