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sey Faivre" initials="KF" lastIdx="10" clrIdx="0">
    <p:extLst>
      <p:ext uri="{19B8F6BF-5375-455C-9EA6-DF929625EA0E}">
        <p15:presenceInfo xmlns:p15="http://schemas.microsoft.com/office/powerpoint/2012/main" userId="S-1-5-21-710760367-440232180-319577017-95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A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303" autoAdjust="0"/>
  </p:normalViewPr>
  <p:slideViewPr>
    <p:cSldViewPr snapToGrid="0">
      <p:cViewPr varScale="1">
        <p:scale>
          <a:sx n="88" d="100"/>
          <a:sy n="88" d="100"/>
        </p:scale>
        <p:origin x="654" y="84"/>
      </p:cViewPr>
      <p:guideLst/>
    </p:cSldViewPr>
  </p:slideViewPr>
  <p:outlineViewPr>
    <p:cViewPr>
      <p:scale>
        <a:sx n="33" d="100"/>
        <a:sy n="33" d="100"/>
      </p:scale>
      <p:origin x="0" y="-19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B8E6E-4021-4203-A3A1-6162484B138A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A1786-3972-4BC8-8D2F-90B31653E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83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9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34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45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6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0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4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2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2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2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A3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E7B05-7E61-4C34-A757-0093FF30E2B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C764C-3EAD-4D06-84BB-6EBBF324E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71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2608" y="2940774"/>
            <a:ext cx="10538460" cy="434341"/>
          </a:xfrm>
        </p:spPr>
        <p:txBody>
          <a:bodyPr>
            <a:normAutofit fontScale="90000"/>
          </a:bodyPr>
          <a:lstStyle/>
          <a:p>
            <a:r>
              <a:rPr lang="en-US" sz="1800" i="1" dirty="0" smtClean="0">
                <a:latin typeface="Century Gothic" panose="020B0502020202020204" pitchFamily="34" charset="0"/>
              </a:rPr>
              <a:t>Educating Iowans with a focus on youth regarding the breadth and global significance of agriculture.</a:t>
            </a:r>
            <a:endParaRPr lang="en-US" sz="1800" i="1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263984"/>
            <a:ext cx="12192000" cy="952303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entury Gothic" panose="020B0502020202020204" pitchFamily="34" charset="0"/>
              </a:rPr>
              <a:t>Who Am I? </a:t>
            </a: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Agriculture By-Products </a:t>
            </a:r>
            <a:r>
              <a:rPr lang="en-US" sz="3200" b="1" dirty="0" smtClean="0">
                <a:latin typeface="Century Gothic" panose="020B0502020202020204" pitchFamily="34" charset="0"/>
              </a:rPr>
              <a:t>Edition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591" y="195836"/>
            <a:ext cx="3955611" cy="23078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2" y="3375114"/>
            <a:ext cx="2446437" cy="16328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33524" y="3375113"/>
            <a:ext cx="1088572" cy="16328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9617" y="3376423"/>
            <a:ext cx="2457210" cy="16385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542" y="3375113"/>
            <a:ext cx="2466502" cy="1643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388" y="3382092"/>
            <a:ext cx="1088571" cy="16328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959" y="3382092"/>
            <a:ext cx="2448709" cy="163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0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29" y="4975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I’m a type of soap, used to keep people clean. There’s only one place on your body you would want to use me, and that’s on your head! What am I?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sheep, shampoo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8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715" y="76971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you might be surprised that humans aren’t the only ones that like to eat me! My pulp is a good source of energy for animals that need to grow big and strong.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</a:t>
            </a:r>
            <a:r>
              <a:rPr lang="en-US" dirty="0" smtClean="0">
                <a:latin typeface="Century Gothic" panose="020B0502020202020204" pitchFamily="34" charset="0"/>
              </a:rPr>
              <a:t>sugar beets, </a:t>
            </a:r>
            <a:r>
              <a:rPr lang="en-US" dirty="0" smtClean="0">
                <a:latin typeface="Century Gothic" panose="020B0502020202020204" pitchFamily="34" charset="0"/>
              </a:rPr>
              <a:t>livestock feed. 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7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658" y="79148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if people don’t put me on, they stink. I come in all different scents to cover up yours – imagine life without me! What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cattle, deodorant</a:t>
            </a:r>
          </a:p>
        </p:txBody>
      </p:sp>
    </p:spTree>
    <p:extLst>
      <p:ext uri="{BB962C8B-B14F-4D97-AF65-F5344CB8AC3E}">
        <p14:creationId xmlns:p14="http://schemas.microsoft.com/office/powerpoint/2010/main" val="131533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6" y="6608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speaking of stink, you need me to keep your breath in check. You can chew me all day, but try not to swallow! Who am I? 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corn, chewing gum 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4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8" y="86768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I’m found on paper. Usually you can find me in the crossword puzzles and classified ads.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soybeans, ink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7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057" y="671739"/>
            <a:ext cx="1018902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_______, and I’m on the walls of your house. Without  me, your home would sure be dull!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soybeans, paint 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7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172" y="6608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________, and I’m a huge help to farmers. Pesky bugs don’t stand a chance against me!</a:t>
            </a:r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corn, insecticides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624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2" y="79148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_______, and I’ll light up your life. Just give me a flame and I’ll burn all night!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pigs, candles</a:t>
            </a:r>
          </a:p>
        </p:txBody>
      </p:sp>
    </p:spTree>
    <p:extLst>
      <p:ext uri="{BB962C8B-B14F-4D97-AF65-F5344CB8AC3E}">
        <p14:creationId xmlns:p14="http://schemas.microsoft.com/office/powerpoint/2010/main" val="215198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8059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if you put a bow on me, I’ll sing! I’ve been making beautiful music for thousands of years. Who am I? 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sheep, instrument strings</a:t>
            </a:r>
          </a:p>
        </p:txBody>
      </p:sp>
    </p:spTree>
    <p:extLst>
      <p:ext uri="{BB962C8B-B14F-4D97-AF65-F5344CB8AC3E}">
        <p14:creationId xmlns:p14="http://schemas.microsoft.com/office/powerpoint/2010/main" val="400124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6935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I keep things running. Without me, it would be hard to change the channel, call from a cell phone, or even use your buzzer. Sometimes, I’m rechargeable.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corn, batteries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4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Your Challenge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In your groups, solve the riddles on the following slides using the poster handouts. You must name the </a:t>
            </a:r>
            <a:r>
              <a:rPr lang="en-US" b="1" dirty="0" smtClean="0">
                <a:latin typeface="Century Gothic" panose="020B0502020202020204" pitchFamily="34" charset="0"/>
              </a:rPr>
              <a:t>agricultural source</a:t>
            </a:r>
            <a:r>
              <a:rPr lang="en-US" dirty="0" smtClean="0">
                <a:latin typeface="Century Gothic" panose="020B0502020202020204" pitchFamily="34" charset="0"/>
              </a:rPr>
              <a:t> and the </a:t>
            </a:r>
            <a:r>
              <a:rPr lang="en-US" b="1" dirty="0" smtClean="0">
                <a:latin typeface="Century Gothic" panose="020B0502020202020204" pitchFamily="34" charset="0"/>
              </a:rPr>
              <a:t>by-product </a:t>
            </a:r>
            <a:r>
              <a:rPr lang="en-US" b="1" dirty="0" smtClean="0">
                <a:latin typeface="Century Gothic" panose="020B0502020202020204" pitchFamily="34" charset="0"/>
              </a:rPr>
              <a:t>itself.</a:t>
            </a: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Be the first team to hit the buzzer on your table and answer the question correctly. 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If that team answers incorrectly, the opportunity goes to the team that hit their buzzer second, or the team to the left of them. 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99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54111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 and _______, and you can find me in many restaurants and kitchens. I’m most at home atop a bed of leafy greens vegetables.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corn and soybeans, salad dressing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45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63908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_______, and I can be found on many women’s faces.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cattle, cosmetics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0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588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_______, and many people who don’t eat meat eat me instead. I often come in white squares.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soybeans, tofu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82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676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_______, and without me, the world would be a dirty place! I’m used to fix messes and keep things clean and hygienic. Who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corn, cleaners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7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Practice Round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Riddle: I’m red when raw and brown when cooked. Cover me with </a:t>
            </a:r>
            <a:r>
              <a:rPr lang="en-US" dirty="0" smtClean="0">
                <a:latin typeface="Century Gothic" panose="020B0502020202020204" pitchFamily="34" charset="0"/>
              </a:rPr>
              <a:t>cheese, </a:t>
            </a:r>
            <a:r>
              <a:rPr lang="en-US" dirty="0" smtClean="0">
                <a:latin typeface="Century Gothic" panose="020B0502020202020204" pitchFamily="34" charset="0"/>
              </a:rPr>
              <a:t>lettuce, onion and a bun, and I’ve got the perfect look! 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____. What am I? </a:t>
            </a: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Cattle, hamburger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0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371" y="70439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Century Gothic" panose="020B0502020202020204" pitchFamily="34" charset="0"/>
              </a:rPr>
              <a:t>I’m a </a:t>
            </a:r>
            <a:r>
              <a:rPr lang="en-US" sz="3200" dirty="0" smtClean="0">
                <a:latin typeface="Century Gothic" panose="020B0502020202020204" pitchFamily="34" charset="0"/>
              </a:rPr>
              <a:t>by-product </a:t>
            </a:r>
            <a:r>
              <a:rPr lang="en-US" sz="3200" dirty="0" smtClean="0">
                <a:latin typeface="Century Gothic" panose="020B0502020202020204" pitchFamily="34" charset="0"/>
              </a:rPr>
              <a:t>of ____, and I’m very sweet. I make a great July treat, and can be found in many different flavors. What am I?  </a:t>
            </a:r>
          </a:p>
          <a:p>
            <a:pPr marL="0" indent="0">
              <a:buNone/>
            </a:pPr>
            <a:endParaRPr lang="en-US" sz="32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32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3200" dirty="0" smtClean="0">
                <a:latin typeface="Century Gothic" panose="020B0502020202020204" pitchFamily="34" charset="0"/>
              </a:rPr>
              <a:t>Answer: </a:t>
            </a:r>
            <a:r>
              <a:rPr lang="en-US" sz="3200" dirty="0" smtClean="0">
                <a:latin typeface="Century Gothic" panose="020B0502020202020204" pitchFamily="34" charset="0"/>
              </a:rPr>
              <a:t>corn, </a:t>
            </a:r>
            <a:r>
              <a:rPr lang="en-US" sz="3200" dirty="0" smtClean="0">
                <a:latin typeface="Century Gothic" panose="020B0502020202020204" pitchFamily="34" charset="0"/>
              </a:rPr>
              <a:t>ice cream</a:t>
            </a:r>
            <a:endParaRPr lang="en-US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1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28" y="6390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you use me to keep cuts and scrapes clean. Once you stick me on, I’ll help you heal! What am I?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cattle, bandages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5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885" y="79148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you may have used me this morning. I’m good at untangling knots. What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pigs, brushes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8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5" y="5737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_______, and if you want a good night’s sleep, you need me! I’ll keep you warm and comfy. What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poultry, bedding &amp; pillows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61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4975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_______, and I’m found on many school desks. If you want to take notes, you’re going to need me. What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trees, paper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79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7" y="66085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I’m a </a:t>
            </a:r>
            <a:r>
              <a:rPr lang="en-US" dirty="0" smtClean="0">
                <a:latin typeface="Century Gothic" panose="020B0502020202020204" pitchFamily="34" charset="0"/>
              </a:rPr>
              <a:t>by-product </a:t>
            </a:r>
            <a:r>
              <a:rPr lang="en-US" dirty="0" smtClean="0">
                <a:latin typeface="Century Gothic" panose="020B0502020202020204" pitchFamily="34" charset="0"/>
              </a:rPr>
              <a:t>of ______, and a sandwich just isn’t the same without me! I can also be found in deviled eggs and </a:t>
            </a:r>
            <a:r>
              <a:rPr lang="en-US" dirty="0" err="1" smtClean="0">
                <a:latin typeface="Century Gothic" panose="020B0502020202020204" pitchFamily="34" charset="0"/>
              </a:rPr>
              <a:t>cole</a:t>
            </a:r>
            <a:r>
              <a:rPr lang="en-US" dirty="0" smtClean="0">
                <a:latin typeface="Century Gothic" panose="020B0502020202020204" pitchFamily="34" charset="0"/>
              </a:rPr>
              <a:t> slaw. What am I? </a:t>
            </a: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Answer: soybeans, mayonnaise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90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884</Words>
  <Application>Microsoft Office PowerPoint</Application>
  <PresentationFormat>Widescreen</PresentationFormat>
  <Paragraphs>124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Office Theme</vt:lpstr>
      <vt:lpstr>Educating Iowans with a focus on youth regarding the breadth and global significance of agriculture.</vt:lpstr>
      <vt:lpstr>Your Challenge</vt:lpstr>
      <vt:lpstr>Practice Round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Agriculture Literacy Foundation</dc:title>
  <dc:creator>Will Fett</dc:creator>
  <cp:lastModifiedBy>Will Fett</cp:lastModifiedBy>
  <cp:revision>70</cp:revision>
  <dcterms:created xsi:type="dcterms:W3CDTF">2014-08-27T20:33:10Z</dcterms:created>
  <dcterms:modified xsi:type="dcterms:W3CDTF">2015-11-05T21:56:14Z</dcterms:modified>
</cp:coreProperties>
</file>