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sey Faivre" initials="KF" lastIdx="10" clrIdx="0">
    <p:extLst>
      <p:ext uri="{19B8F6BF-5375-455C-9EA6-DF929625EA0E}">
        <p15:presenceInfo xmlns:p15="http://schemas.microsoft.com/office/powerpoint/2012/main" userId="S-1-5-21-710760367-440232180-319577017-9537" providerId="AD"/>
      </p:ext>
    </p:extLst>
  </p:cmAuthor>
  <p:cmAuthor id="2" name="Will Fett" initials="WF" lastIdx="2" clrIdx="1">
    <p:extLst>
      <p:ext uri="{19B8F6BF-5375-455C-9EA6-DF929625EA0E}">
        <p15:presenceInfo xmlns:p15="http://schemas.microsoft.com/office/powerpoint/2012/main" userId="Will F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5303" autoAdjust="0"/>
  </p:normalViewPr>
  <p:slideViewPr>
    <p:cSldViewPr snapToGrid="0">
      <p:cViewPr varScale="1">
        <p:scale>
          <a:sx n="84" d="100"/>
          <a:sy n="84" d="100"/>
        </p:scale>
        <p:origin x="90" y="120"/>
      </p:cViewPr>
      <p:guideLst/>
    </p:cSldViewPr>
  </p:slideViewPr>
  <p:outlineViewPr>
    <p:cViewPr>
      <p:scale>
        <a:sx n="33" d="100"/>
        <a:sy n="33" d="100"/>
      </p:scale>
      <p:origin x="0" y="-19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B8E6E-4021-4203-A3A1-6162484B138A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A1786-3972-4BC8-8D2F-90B31653E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8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9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6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0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247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27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22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2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7B05-7E61-4C34-A757-0093FF30E2B5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C764C-3EAD-4D06-84BB-6EBBF324E3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7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81125"/>
            <a:ext cx="8756212" cy="6776875"/>
          </a:xfrm>
        </p:spPr>
      </p:pic>
    </p:spTree>
    <p:extLst>
      <p:ext uri="{BB962C8B-B14F-4D97-AF65-F5344CB8AC3E}">
        <p14:creationId xmlns:p14="http://schemas.microsoft.com/office/powerpoint/2010/main" val="325031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418" y="108819"/>
            <a:ext cx="4349164" cy="6659368"/>
          </a:xfrm>
        </p:spPr>
      </p:pic>
    </p:spTree>
    <p:extLst>
      <p:ext uri="{BB962C8B-B14F-4D97-AF65-F5344CB8AC3E}">
        <p14:creationId xmlns:p14="http://schemas.microsoft.com/office/powerpoint/2010/main" val="1968375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608" y="62068"/>
            <a:ext cx="4336785" cy="6621761"/>
          </a:xfrm>
        </p:spPr>
      </p:pic>
    </p:spTree>
    <p:extLst>
      <p:ext uri="{BB962C8B-B14F-4D97-AF65-F5344CB8AC3E}">
        <p14:creationId xmlns:p14="http://schemas.microsoft.com/office/powerpoint/2010/main" val="159831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499" y="138482"/>
            <a:ext cx="4231003" cy="6556232"/>
          </a:xfrm>
        </p:spPr>
      </p:pic>
    </p:spTree>
    <p:extLst>
      <p:ext uri="{BB962C8B-B14F-4D97-AF65-F5344CB8AC3E}">
        <p14:creationId xmlns:p14="http://schemas.microsoft.com/office/powerpoint/2010/main" val="2551571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80" y="123828"/>
            <a:ext cx="4227841" cy="6581771"/>
          </a:xfrm>
        </p:spPr>
      </p:pic>
    </p:spTree>
    <p:extLst>
      <p:ext uri="{BB962C8B-B14F-4D97-AF65-F5344CB8AC3E}">
        <p14:creationId xmlns:p14="http://schemas.microsoft.com/office/powerpoint/2010/main" val="25764471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453" y="95062"/>
            <a:ext cx="4223095" cy="6588767"/>
          </a:xfrm>
        </p:spPr>
      </p:pic>
    </p:spTree>
    <p:extLst>
      <p:ext uri="{BB962C8B-B14F-4D97-AF65-F5344CB8AC3E}">
        <p14:creationId xmlns:p14="http://schemas.microsoft.com/office/powerpoint/2010/main" val="3919417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966" y="95280"/>
            <a:ext cx="4288069" cy="6632091"/>
          </a:xfrm>
        </p:spPr>
      </p:pic>
    </p:spTree>
    <p:extLst>
      <p:ext uri="{BB962C8B-B14F-4D97-AF65-F5344CB8AC3E}">
        <p14:creationId xmlns:p14="http://schemas.microsoft.com/office/powerpoint/2010/main" val="1253128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59" y="170718"/>
            <a:ext cx="4266882" cy="6556653"/>
          </a:xfrm>
        </p:spPr>
      </p:pic>
    </p:spTree>
    <p:extLst>
      <p:ext uri="{BB962C8B-B14F-4D97-AF65-F5344CB8AC3E}">
        <p14:creationId xmlns:p14="http://schemas.microsoft.com/office/powerpoint/2010/main" val="524431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968" y="128880"/>
            <a:ext cx="4282064" cy="6565833"/>
          </a:xfrm>
        </p:spPr>
      </p:pic>
    </p:spTree>
    <p:extLst>
      <p:ext uri="{BB962C8B-B14F-4D97-AF65-F5344CB8AC3E}">
        <p14:creationId xmlns:p14="http://schemas.microsoft.com/office/powerpoint/2010/main" val="4143057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10" y="128260"/>
            <a:ext cx="4285980" cy="6544683"/>
          </a:xfrm>
        </p:spPr>
      </p:pic>
    </p:spTree>
    <p:extLst>
      <p:ext uri="{BB962C8B-B14F-4D97-AF65-F5344CB8AC3E}">
        <p14:creationId xmlns:p14="http://schemas.microsoft.com/office/powerpoint/2010/main" val="1785100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765" y="92620"/>
            <a:ext cx="4346471" cy="6612980"/>
          </a:xfrm>
        </p:spPr>
      </p:pic>
    </p:spTree>
    <p:extLst>
      <p:ext uri="{BB962C8B-B14F-4D97-AF65-F5344CB8AC3E}">
        <p14:creationId xmlns:p14="http://schemas.microsoft.com/office/powerpoint/2010/main" val="184647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47" y="152400"/>
            <a:ext cx="8453906" cy="6520543"/>
          </a:xfrm>
        </p:spPr>
      </p:pic>
    </p:spTree>
    <p:extLst>
      <p:ext uri="{BB962C8B-B14F-4D97-AF65-F5344CB8AC3E}">
        <p14:creationId xmlns:p14="http://schemas.microsoft.com/office/powerpoint/2010/main" val="864691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48" y="90406"/>
            <a:ext cx="4400705" cy="6615193"/>
          </a:xfrm>
        </p:spPr>
      </p:pic>
    </p:spTree>
    <p:extLst>
      <p:ext uri="{BB962C8B-B14F-4D97-AF65-F5344CB8AC3E}">
        <p14:creationId xmlns:p14="http://schemas.microsoft.com/office/powerpoint/2010/main" val="72878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97" y="81680"/>
            <a:ext cx="4368406" cy="6678350"/>
          </a:xfrm>
        </p:spPr>
      </p:pic>
    </p:spTree>
    <p:extLst>
      <p:ext uri="{BB962C8B-B14F-4D97-AF65-F5344CB8AC3E}">
        <p14:creationId xmlns:p14="http://schemas.microsoft.com/office/powerpoint/2010/main" val="184769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70" y="82096"/>
            <a:ext cx="4396460" cy="6684510"/>
          </a:xfrm>
        </p:spPr>
      </p:pic>
    </p:spTree>
    <p:extLst>
      <p:ext uri="{BB962C8B-B14F-4D97-AF65-F5344CB8AC3E}">
        <p14:creationId xmlns:p14="http://schemas.microsoft.com/office/powerpoint/2010/main" val="232794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008" y="141990"/>
            <a:ext cx="4335985" cy="6633688"/>
          </a:xfrm>
        </p:spPr>
      </p:pic>
    </p:spTree>
    <p:extLst>
      <p:ext uri="{BB962C8B-B14F-4D97-AF65-F5344CB8AC3E}">
        <p14:creationId xmlns:p14="http://schemas.microsoft.com/office/powerpoint/2010/main" val="1773195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538" y="130037"/>
            <a:ext cx="4302925" cy="6536784"/>
          </a:xfrm>
        </p:spPr>
      </p:pic>
    </p:spTree>
    <p:extLst>
      <p:ext uri="{BB962C8B-B14F-4D97-AF65-F5344CB8AC3E}">
        <p14:creationId xmlns:p14="http://schemas.microsoft.com/office/powerpoint/2010/main" val="2177901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42" y="158222"/>
            <a:ext cx="4260917" cy="6580035"/>
          </a:xfrm>
        </p:spPr>
      </p:pic>
    </p:spTree>
    <p:extLst>
      <p:ext uri="{BB962C8B-B14F-4D97-AF65-F5344CB8AC3E}">
        <p14:creationId xmlns:p14="http://schemas.microsoft.com/office/powerpoint/2010/main" val="351938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43" y="198830"/>
            <a:ext cx="4256315" cy="6520893"/>
          </a:xfrm>
        </p:spPr>
      </p:pic>
    </p:spTree>
    <p:extLst>
      <p:ext uri="{BB962C8B-B14F-4D97-AF65-F5344CB8AC3E}">
        <p14:creationId xmlns:p14="http://schemas.microsoft.com/office/powerpoint/2010/main" val="1421107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31" y="145045"/>
            <a:ext cx="4385139" cy="6582326"/>
          </a:xfrm>
        </p:spPr>
      </p:pic>
    </p:spTree>
    <p:extLst>
      <p:ext uri="{BB962C8B-B14F-4D97-AF65-F5344CB8AC3E}">
        <p14:creationId xmlns:p14="http://schemas.microsoft.com/office/powerpoint/2010/main" val="794127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Iowa Agriculture Literacy Foundation</dc:title>
  <dc:creator>Will Fett</dc:creator>
  <cp:lastModifiedBy>Chrissy Rhodes</cp:lastModifiedBy>
  <cp:revision>88</cp:revision>
  <dcterms:created xsi:type="dcterms:W3CDTF">2014-08-27T20:33:10Z</dcterms:created>
  <dcterms:modified xsi:type="dcterms:W3CDTF">2019-10-31T15:35:59Z</dcterms:modified>
</cp:coreProperties>
</file>