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FC"/>
    <a:srgbClr val="43A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3" autoAdjust="0"/>
    <p:restoredTop sz="94660"/>
  </p:normalViewPr>
  <p:slideViewPr>
    <p:cSldViewPr snapToGrid="0">
      <p:cViewPr varScale="1">
        <p:scale>
          <a:sx n="92" d="100"/>
          <a:sy n="92" d="100"/>
        </p:scale>
        <p:origin x="25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F505510C-4B46-4FEF-AFC8-9BD6EBBF0201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C2C595EE-3E17-403F-B929-CF50FB93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98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5858A-0742-4D37-8F91-CFA59F95B2A0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63A5F-6A32-4451-AED4-8611944AD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81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F5E7B05-7E61-4C34-A757-0093FF30E2B5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6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16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652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506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491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4913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92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782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5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044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0858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843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78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832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323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258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666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F5E7B05-7E61-4C34-A757-0093FF30E2B5}" type="datetimeFigureOut">
              <a:rPr lang="en-US" smtClean="0"/>
              <a:t>11/18/2015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3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2981285"/>
          </a:xfrm>
        </p:spPr>
        <p:txBody>
          <a:bodyPr/>
          <a:lstStyle/>
          <a:p>
            <a:r>
              <a:rPr lang="en-US" b="1" dirty="0" smtClean="0">
                <a:latin typeface="Century Gothic" panose="020B0502020202020204" pitchFamily="34" charset="0"/>
              </a:rPr>
              <a:t>Ag &amp; Energy: </a:t>
            </a:r>
            <a:r>
              <a:rPr lang="en-US" sz="4400" b="1" dirty="0" smtClean="0">
                <a:latin typeface="Century Gothic" panose="020B0502020202020204" pitchFamily="34" charset="0"/>
              </a:rPr>
              <a:t>Conservation through Infrastructure</a:t>
            </a:r>
            <a:endParaRPr lang="en-US" sz="4400" b="1" dirty="0">
              <a:latin typeface="Century Gothic" panose="020B0502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296890"/>
            <a:ext cx="9144000" cy="561109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Lesson </a:t>
            </a:r>
            <a:r>
              <a:rPr lang="en-US" dirty="0" smtClean="0">
                <a:latin typeface="Century Gothic" panose="020B0502020202020204" pitchFamily="34" charset="0"/>
              </a:rPr>
              <a:t>2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00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2" y="317111"/>
            <a:ext cx="9601196" cy="1303867"/>
          </a:xfrm>
        </p:spPr>
        <p:txBody>
          <a:bodyPr/>
          <a:lstStyle/>
          <a:p>
            <a:r>
              <a:rPr lang="en-US" dirty="0" smtClean="0"/>
              <a:t>Conservation       Efficiency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95402" y="2296391"/>
            <a:ext cx="9781307" cy="290945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/>
          <p:cNvSpPr/>
          <p:nvPr/>
        </p:nvSpPr>
        <p:spPr>
          <a:xfrm>
            <a:off x="1849585" y="1381991"/>
            <a:ext cx="5735782" cy="547600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3230" y="1378526"/>
            <a:ext cx="5735782" cy="547600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959678" y="1898626"/>
            <a:ext cx="1984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Drip irrigation systems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3952010" y="1470554"/>
            <a:ext cx="1984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Reduced tillage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2389909" y="2424191"/>
            <a:ext cx="1984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Turn lights off</a:t>
            </a:r>
            <a:endParaRPr lang="en-US" sz="1400" dirty="0"/>
          </a:p>
        </p:txBody>
      </p:sp>
      <p:sp>
        <p:nvSpPr>
          <p:cNvPr id="12" name="TextBox 11"/>
          <p:cNvSpPr txBox="1"/>
          <p:nvPr/>
        </p:nvSpPr>
        <p:spPr>
          <a:xfrm>
            <a:off x="2119747" y="2967796"/>
            <a:ext cx="22548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Unplug unused appliances</a:t>
            </a:r>
            <a:endParaRPr lang="en-US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1967347" y="3538507"/>
            <a:ext cx="2407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Set thermostat appropriately</a:t>
            </a:r>
            <a:endParaRPr 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1882486" y="4116530"/>
            <a:ext cx="1984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Carpool</a:t>
            </a:r>
            <a:endParaRPr lang="en-US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2001985" y="4701126"/>
            <a:ext cx="1984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Lower water heater temp</a:t>
            </a:r>
            <a:endParaRPr lang="en-US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2240981" y="5175756"/>
            <a:ext cx="1984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Retrofit buildings 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2708567" y="5781538"/>
            <a:ext cx="22357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Install motion sensor lighting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4132120" y="6394602"/>
            <a:ext cx="1984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Variable Speed Drive Motors</a:t>
            </a:r>
            <a:endParaRPr lang="en-US" sz="1400" dirty="0"/>
          </a:p>
        </p:txBody>
      </p:sp>
      <p:sp>
        <p:nvSpPr>
          <p:cNvPr id="19" name="TextBox 18"/>
          <p:cNvSpPr txBox="1"/>
          <p:nvPr/>
        </p:nvSpPr>
        <p:spPr>
          <a:xfrm>
            <a:off x="6615550" y="1548849"/>
            <a:ext cx="1984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Equipment maintenance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7181856" y="2055942"/>
            <a:ext cx="28678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Install high-efficiency motors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7502236" y="2916742"/>
            <a:ext cx="30601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Spray herbicide while planting seeds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7618268" y="4027848"/>
            <a:ext cx="33649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Maintain furnace and air conditioners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8139550" y="4802046"/>
            <a:ext cx="1984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Test and seal ductwork</a:t>
            </a:r>
            <a:endParaRPr 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7976763" y="5245854"/>
            <a:ext cx="1984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Power-vented or condensing heaters</a:t>
            </a:r>
            <a:endParaRPr lang="en-US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7181855" y="5935426"/>
            <a:ext cx="1984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In-floor heath systems</a:t>
            </a:r>
            <a:endParaRPr lang="en-US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5193723" y="2578079"/>
            <a:ext cx="1984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Grass-fed livestock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5721933" y="3154861"/>
            <a:ext cx="1984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Energy Star appliances</a:t>
            </a:r>
            <a:endParaRPr lang="en-US" sz="1400" dirty="0"/>
          </a:p>
        </p:txBody>
      </p:sp>
      <p:sp>
        <p:nvSpPr>
          <p:cNvPr id="28" name="TextBox 27"/>
          <p:cNvSpPr txBox="1"/>
          <p:nvPr/>
        </p:nvSpPr>
        <p:spPr>
          <a:xfrm>
            <a:off x="4862961" y="3497207"/>
            <a:ext cx="1984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Optimize sunlight</a:t>
            </a:r>
            <a:endParaRPr lang="en-US" sz="1400" dirty="0"/>
          </a:p>
        </p:txBody>
      </p:sp>
      <p:sp>
        <p:nvSpPr>
          <p:cNvPr id="29" name="TextBox 28"/>
          <p:cNvSpPr txBox="1"/>
          <p:nvPr/>
        </p:nvSpPr>
        <p:spPr>
          <a:xfrm>
            <a:off x="6031930" y="3923381"/>
            <a:ext cx="1984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Use natural cooling</a:t>
            </a:r>
            <a:endParaRPr lang="en-US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4750389" y="4319920"/>
            <a:ext cx="20972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Set refrigerator temps at 40</a:t>
            </a:r>
            <a:endParaRPr lang="en-US" sz="1400" dirty="0"/>
          </a:p>
        </p:txBody>
      </p:sp>
      <p:sp>
        <p:nvSpPr>
          <p:cNvPr id="31" name="TextBox 30"/>
          <p:cNvSpPr txBox="1"/>
          <p:nvPr/>
        </p:nvSpPr>
        <p:spPr>
          <a:xfrm>
            <a:off x="5284644" y="4737083"/>
            <a:ext cx="26618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Improve building insulation</a:t>
            </a:r>
            <a:endParaRPr lang="en-US" sz="1400" dirty="0"/>
          </a:p>
        </p:txBody>
      </p:sp>
      <p:sp>
        <p:nvSpPr>
          <p:cNvPr id="32" name="TextBox 31"/>
          <p:cNvSpPr txBox="1"/>
          <p:nvPr/>
        </p:nvSpPr>
        <p:spPr>
          <a:xfrm>
            <a:off x="5039598" y="5201855"/>
            <a:ext cx="1984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Fluorescent lighting</a:t>
            </a:r>
            <a:endParaRPr lang="en-US" sz="1400" dirty="0"/>
          </a:p>
        </p:txBody>
      </p:sp>
      <p:sp>
        <p:nvSpPr>
          <p:cNvPr id="33" name="TextBox 32"/>
          <p:cNvSpPr txBox="1"/>
          <p:nvPr/>
        </p:nvSpPr>
        <p:spPr>
          <a:xfrm>
            <a:off x="5524514" y="5675984"/>
            <a:ext cx="1984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Use natural light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0091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1050</TotalTime>
  <Words>89</Words>
  <Application>Microsoft Office PowerPoint</Application>
  <PresentationFormat>Widescreen</PresentationFormat>
  <Paragraphs>28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Century Gothic</vt:lpstr>
      <vt:lpstr>Garamond</vt:lpstr>
      <vt:lpstr>Organic</vt:lpstr>
      <vt:lpstr>Ag &amp; Energy: Conservation through Infrastructure</vt:lpstr>
      <vt:lpstr>Conservation       Efficiency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Educating Iowans with a focus on youth regarding  the breadth and global significance of agriculture.</dc:title>
  <dc:creator>Will Fett</dc:creator>
  <cp:lastModifiedBy>Will Fett</cp:lastModifiedBy>
  <cp:revision>43</cp:revision>
  <cp:lastPrinted>2015-02-23T11:22:58Z</cp:lastPrinted>
  <dcterms:created xsi:type="dcterms:W3CDTF">2015-02-17T22:12:25Z</dcterms:created>
  <dcterms:modified xsi:type="dcterms:W3CDTF">2015-11-18T22:23:15Z</dcterms:modified>
</cp:coreProperties>
</file>